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59" r:id="rId6"/>
    <p:sldId id="276" r:id="rId7"/>
    <p:sldId id="278" r:id="rId8"/>
    <p:sldId id="277" r:id="rId9"/>
    <p:sldId id="262" r:id="rId10"/>
    <p:sldId id="279" r:id="rId11"/>
    <p:sldId id="280" r:id="rId12"/>
    <p:sldId id="28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763B"/>
    <a:srgbClr val="691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7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895128C5-7E39-48C4-BB53-876CAE4AA30D}"/>
    <pc:docChg chg="custSel addSld delSld modSld sldOrd">
      <pc:chgData name="Danny Traxler" userId="8d020bc7ca9e1d4a" providerId="LiveId" clId="{895128C5-7E39-48C4-BB53-876CAE4AA30D}" dt="2025-02-05T18:53:43.069" v="341" actId="2696"/>
      <pc:docMkLst>
        <pc:docMk/>
      </pc:docMkLst>
      <pc:sldChg chg="addSp delSp modSp mod">
        <pc:chgData name="Danny Traxler" userId="8d020bc7ca9e1d4a" providerId="LiveId" clId="{895128C5-7E39-48C4-BB53-876CAE4AA30D}" dt="2025-02-05T18:48:58.832" v="56" actId="20577"/>
        <pc:sldMkLst>
          <pc:docMk/>
          <pc:sldMk cId="1564980639" sldId="257"/>
        </pc:sldMkLst>
        <pc:spChg chg="add mod">
          <ac:chgData name="Danny Traxler" userId="8d020bc7ca9e1d4a" providerId="LiveId" clId="{895128C5-7E39-48C4-BB53-876CAE4AA30D}" dt="2025-02-05T18:48:58.832" v="56" actId="20577"/>
          <ac:spMkLst>
            <pc:docMk/>
            <pc:sldMk cId="1564980639" sldId="257"/>
            <ac:spMk id="3" creationId="{54D6F48C-C056-25F8-A137-86C748DFCE2F}"/>
          </ac:spMkLst>
        </pc:spChg>
        <pc:spChg chg="del">
          <ac:chgData name="Danny Traxler" userId="8d020bc7ca9e1d4a" providerId="LiveId" clId="{895128C5-7E39-48C4-BB53-876CAE4AA30D}" dt="2025-02-05T18:40:45.939" v="1" actId="478"/>
          <ac:spMkLst>
            <pc:docMk/>
            <pc:sldMk cId="1564980639" sldId="257"/>
            <ac:spMk id="4" creationId="{4A9681A5-480B-A6F9-F710-C460D0F3ED91}"/>
          </ac:spMkLst>
        </pc:spChg>
        <pc:picChg chg="add mod">
          <ac:chgData name="Danny Traxler" userId="8d020bc7ca9e1d4a" providerId="LiveId" clId="{895128C5-7E39-48C4-BB53-876CAE4AA30D}" dt="2025-02-05T18:41:09.547" v="4" actId="1076"/>
          <ac:picMkLst>
            <pc:docMk/>
            <pc:sldMk cId="1564980639" sldId="257"/>
            <ac:picMk id="2" creationId="{B530018A-F6F1-7D01-9223-781D5CAF35D3}"/>
          </ac:picMkLst>
        </pc:picChg>
        <pc:picChg chg="add mod">
          <ac:chgData name="Danny Traxler" userId="8d020bc7ca9e1d4a" providerId="LiveId" clId="{895128C5-7E39-48C4-BB53-876CAE4AA30D}" dt="2025-02-05T18:48:16.658" v="8" actId="1076"/>
          <ac:picMkLst>
            <pc:docMk/>
            <pc:sldMk cId="1564980639" sldId="257"/>
            <ac:picMk id="1028" creationId="{29812A46-2000-3236-9E61-EED7BC639C76}"/>
          </ac:picMkLst>
        </pc:picChg>
      </pc:sldChg>
      <pc:sldChg chg="modSp mod">
        <pc:chgData name="Danny Traxler" userId="8d020bc7ca9e1d4a" providerId="LiveId" clId="{895128C5-7E39-48C4-BB53-876CAE4AA30D}" dt="2025-02-05T18:50:00.539" v="156" actId="6549"/>
        <pc:sldMkLst>
          <pc:docMk/>
          <pc:sldMk cId="477685492" sldId="258"/>
        </pc:sldMkLst>
        <pc:spChg chg="mod">
          <ac:chgData name="Danny Traxler" userId="8d020bc7ca9e1d4a" providerId="LiveId" clId="{895128C5-7E39-48C4-BB53-876CAE4AA30D}" dt="2025-02-05T18:50:00.539" v="156" actId="6549"/>
          <ac:spMkLst>
            <pc:docMk/>
            <pc:sldMk cId="477685492" sldId="258"/>
            <ac:spMk id="2" creationId="{3101AFD2-42C9-1919-C19C-2796E5F688D2}"/>
          </ac:spMkLst>
        </pc:spChg>
        <pc:spChg chg="mod">
          <ac:chgData name="Danny Traxler" userId="8d020bc7ca9e1d4a" providerId="LiveId" clId="{895128C5-7E39-48C4-BB53-876CAE4AA30D}" dt="2025-02-05T18:49:49.888" v="124" actId="20577"/>
          <ac:spMkLst>
            <pc:docMk/>
            <pc:sldMk cId="477685492" sldId="258"/>
            <ac:spMk id="4" creationId="{4A9681A5-480B-A6F9-F710-C460D0F3ED91}"/>
          </ac:spMkLst>
        </pc:spChg>
      </pc:sldChg>
      <pc:sldChg chg="modSp mod">
        <pc:chgData name="Danny Traxler" userId="8d020bc7ca9e1d4a" providerId="LiveId" clId="{895128C5-7E39-48C4-BB53-876CAE4AA30D}" dt="2025-02-05T18:50:44.016" v="199" actId="207"/>
        <pc:sldMkLst>
          <pc:docMk/>
          <pc:sldMk cId="1796428299" sldId="259"/>
        </pc:sldMkLst>
        <pc:spChg chg="mod">
          <ac:chgData name="Danny Traxler" userId="8d020bc7ca9e1d4a" providerId="LiveId" clId="{895128C5-7E39-48C4-BB53-876CAE4AA30D}" dt="2025-02-05T18:50:44.016" v="199" actId="207"/>
          <ac:spMkLst>
            <pc:docMk/>
            <pc:sldMk cId="1796428299" sldId="259"/>
            <ac:spMk id="4" creationId="{4A9681A5-480B-A6F9-F710-C460D0F3ED91}"/>
          </ac:spMkLst>
        </pc:spChg>
      </pc:sldChg>
      <pc:sldChg chg="modSp mod">
        <pc:chgData name="Danny Traxler" userId="8d020bc7ca9e1d4a" providerId="LiveId" clId="{895128C5-7E39-48C4-BB53-876CAE4AA30D}" dt="2025-02-05T18:52:14.864" v="277" actId="6549"/>
        <pc:sldMkLst>
          <pc:docMk/>
          <pc:sldMk cId="902504294" sldId="262"/>
        </pc:sldMkLst>
        <pc:spChg chg="mod">
          <ac:chgData name="Danny Traxler" userId="8d020bc7ca9e1d4a" providerId="LiveId" clId="{895128C5-7E39-48C4-BB53-876CAE4AA30D}" dt="2025-02-05T18:52:14.864" v="277" actId="6549"/>
          <ac:spMkLst>
            <pc:docMk/>
            <pc:sldMk cId="902504294" sldId="262"/>
            <ac:spMk id="4" creationId="{4A9681A5-480B-A6F9-F710-C460D0F3ED91}"/>
          </ac:spMkLst>
        </pc:spChg>
      </pc:sldChg>
      <pc:sldChg chg="del">
        <pc:chgData name="Danny Traxler" userId="8d020bc7ca9e1d4a" providerId="LiveId" clId="{895128C5-7E39-48C4-BB53-876CAE4AA30D}" dt="2025-02-05T18:50:54.887" v="200" actId="2696"/>
        <pc:sldMkLst>
          <pc:docMk/>
          <pc:sldMk cId="1817509663" sldId="272"/>
        </pc:sldMkLst>
      </pc:sldChg>
      <pc:sldChg chg="del">
        <pc:chgData name="Danny Traxler" userId="8d020bc7ca9e1d4a" providerId="LiveId" clId="{895128C5-7E39-48C4-BB53-876CAE4AA30D}" dt="2025-02-05T18:50:13.310" v="157" actId="2696"/>
        <pc:sldMkLst>
          <pc:docMk/>
          <pc:sldMk cId="1864819433" sldId="273"/>
        </pc:sldMkLst>
      </pc:sldChg>
      <pc:sldChg chg="del">
        <pc:chgData name="Danny Traxler" userId="8d020bc7ca9e1d4a" providerId="LiveId" clId="{895128C5-7E39-48C4-BB53-876CAE4AA30D}" dt="2025-02-05T18:53:43.069" v="341" actId="2696"/>
        <pc:sldMkLst>
          <pc:docMk/>
          <pc:sldMk cId="1734136472" sldId="274"/>
        </pc:sldMkLst>
      </pc:sldChg>
      <pc:sldChg chg="modSp add mod">
        <pc:chgData name="Danny Traxler" userId="8d020bc7ca9e1d4a" providerId="LiveId" clId="{895128C5-7E39-48C4-BB53-876CAE4AA30D}" dt="2025-02-05T18:49:31.697" v="81" actId="20577"/>
        <pc:sldMkLst>
          <pc:docMk/>
          <pc:sldMk cId="3140226947" sldId="275"/>
        </pc:sldMkLst>
        <pc:spChg chg="mod">
          <ac:chgData name="Danny Traxler" userId="8d020bc7ca9e1d4a" providerId="LiveId" clId="{895128C5-7E39-48C4-BB53-876CAE4AA30D}" dt="2025-02-05T18:49:31.697" v="81" actId="20577"/>
          <ac:spMkLst>
            <pc:docMk/>
            <pc:sldMk cId="3140226947" sldId="275"/>
            <ac:spMk id="4" creationId="{1BAF6B28-6FB5-F79A-C928-B70695BCE081}"/>
          </ac:spMkLst>
        </pc:spChg>
      </pc:sldChg>
      <pc:sldChg chg="modSp add mod ord">
        <pc:chgData name="Danny Traxler" userId="8d020bc7ca9e1d4a" providerId="LiveId" clId="{895128C5-7E39-48C4-BB53-876CAE4AA30D}" dt="2025-02-05T18:51:22.094" v="215" actId="207"/>
        <pc:sldMkLst>
          <pc:docMk/>
          <pc:sldMk cId="2662692097" sldId="276"/>
        </pc:sldMkLst>
        <pc:spChg chg="mod">
          <ac:chgData name="Danny Traxler" userId="8d020bc7ca9e1d4a" providerId="LiveId" clId="{895128C5-7E39-48C4-BB53-876CAE4AA30D}" dt="2025-02-05T18:51:03.001" v="208" actId="20577"/>
          <ac:spMkLst>
            <pc:docMk/>
            <pc:sldMk cId="2662692097" sldId="276"/>
            <ac:spMk id="2" creationId="{7A66DED6-6F33-3133-23B8-CED55BC948F0}"/>
          </ac:spMkLst>
        </pc:spChg>
        <pc:spChg chg="mod">
          <ac:chgData name="Danny Traxler" userId="8d020bc7ca9e1d4a" providerId="LiveId" clId="{895128C5-7E39-48C4-BB53-876CAE4AA30D}" dt="2025-02-05T18:51:22.094" v="215" actId="207"/>
          <ac:spMkLst>
            <pc:docMk/>
            <pc:sldMk cId="2662692097" sldId="276"/>
            <ac:spMk id="4" creationId="{835A0817-E8CD-112A-B630-CD7EA4728DA4}"/>
          </ac:spMkLst>
        </pc:spChg>
      </pc:sldChg>
      <pc:sldChg chg="modSp add mod">
        <pc:chgData name="Danny Traxler" userId="8d020bc7ca9e1d4a" providerId="LiveId" clId="{895128C5-7E39-48C4-BB53-876CAE4AA30D}" dt="2025-02-05T18:51:56.257" v="251" actId="20577"/>
        <pc:sldMkLst>
          <pc:docMk/>
          <pc:sldMk cId="2605874284" sldId="277"/>
        </pc:sldMkLst>
        <pc:spChg chg="mod">
          <ac:chgData name="Danny Traxler" userId="8d020bc7ca9e1d4a" providerId="LiveId" clId="{895128C5-7E39-48C4-BB53-876CAE4AA30D}" dt="2025-02-05T18:51:56.257" v="251" actId="20577"/>
          <ac:spMkLst>
            <pc:docMk/>
            <pc:sldMk cId="2605874284" sldId="277"/>
            <ac:spMk id="4" creationId="{B84D7D63-942D-8912-CF3D-A1F03D3CF8B3}"/>
          </ac:spMkLst>
        </pc:spChg>
      </pc:sldChg>
      <pc:sldChg chg="modSp add mod ord">
        <pc:chgData name="Danny Traxler" userId="8d020bc7ca9e1d4a" providerId="LiveId" clId="{895128C5-7E39-48C4-BB53-876CAE4AA30D}" dt="2025-02-05T18:51:51.436" v="239"/>
        <pc:sldMkLst>
          <pc:docMk/>
          <pc:sldMk cId="3492685549" sldId="278"/>
        </pc:sldMkLst>
        <pc:spChg chg="mod">
          <ac:chgData name="Danny Traxler" userId="8d020bc7ca9e1d4a" providerId="LiveId" clId="{895128C5-7E39-48C4-BB53-876CAE4AA30D}" dt="2025-02-05T18:51:41.472" v="237" actId="20577"/>
          <ac:spMkLst>
            <pc:docMk/>
            <pc:sldMk cId="3492685549" sldId="278"/>
            <ac:spMk id="4" creationId="{A6173ACC-BBA7-AC63-7527-3B67724ED633}"/>
          </ac:spMkLst>
        </pc:spChg>
      </pc:sldChg>
      <pc:sldChg chg="modSp add mod">
        <pc:chgData name="Danny Traxler" userId="8d020bc7ca9e1d4a" providerId="LiveId" clId="{895128C5-7E39-48C4-BB53-876CAE4AA30D}" dt="2025-02-05T18:52:48.300" v="293" actId="6549"/>
        <pc:sldMkLst>
          <pc:docMk/>
          <pc:sldMk cId="1253331500" sldId="279"/>
        </pc:sldMkLst>
        <pc:spChg chg="mod">
          <ac:chgData name="Danny Traxler" userId="8d020bc7ca9e1d4a" providerId="LiveId" clId="{895128C5-7E39-48C4-BB53-876CAE4AA30D}" dt="2025-02-05T18:52:48.300" v="293" actId="6549"/>
          <ac:spMkLst>
            <pc:docMk/>
            <pc:sldMk cId="1253331500" sldId="279"/>
            <ac:spMk id="4" creationId="{4F4E9332-FD99-A183-F5EC-62F201B7665C}"/>
          </ac:spMkLst>
        </pc:spChg>
      </pc:sldChg>
      <pc:sldChg chg="modSp add mod ord">
        <pc:chgData name="Danny Traxler" userId="8d020bc7ca9e1d4a" providerId="LiveId" clId="{895128C5-7E39-48C4-BB53-876CAE4AA30D}" dt="2025-02-05T18:53:20" v="332" actId="207"/>
        <pc:sldMkLst>
          <pc:docMk/>
          <pc:sldMk cId="132545067" sldId="280"/>
        </pc:sldMkLst>
        <pc:spChg chg="mod">
          <ac:chgData name="Danny Traxler" userId="8d020bc7ca9e1d4a" providerId="LiveId" clId="{895128C5-7E39-48C4-BB53-876CAE4AA30D}" dt="2025-02-05T18:53:02.315" v="300" actId="20577"/>
          <ac:spMkLst>
            <pc:docMk/>
            <pc:sldMk cId="132545067" sldId="280"/>
            <ac:spMk id="2" creationId="{751A2E05-28ED-FA91-2263-45BCF17FD6DB}"/>
          </ac:spMkLst>
        </pc:spChg>
        <pc:spChg chg="mod">
          <ac:chgData name="Danny Traxler" userId="8d020bc7ca9e1d4a" providerId="LiveId" clId="{895128C5-7E39-48C4-BB53-876CAE4AA30D}" dt="2025-02-05T18:53:20" v="332" actId="207"/>
          <ac:spMkLst>
            <pc:docMk/>
            <pc:sldMk cId="132545067" sldId="280"/>
            <ac:spMk id="4" creationId="{5485DB15-40D8-3CC0-DF88-2D522186C8F6}"/>
          </ac:spMkLst>
        </pc:spChg>
      </pc:sldChg>
      <pc:sldChg chg="modSp add mod ord">
        <pc:chgData name="Danny Traxler" userId="8d020bc7ca9e1d4a" providerId="LiveId" clId="{895128C5-7E39-48C4-BB53-876CAE4AA30D}" dt="2025-02-05T18:53:39.243" v="340" actId="20577"/>
        <pc:sldMkLst>
          <pc:docMk/>
          <pc:sldMk cId="2547847820" sldId="281"/>
        </pc:sldMkLst>
        <pc:spChg chg="mod">
          <ac:chgData name="Danny Traxler" userId="8d020bc7ca9e1d4a" providerId="LiveId" clId="{895128C5-7E39-48C4-BB53-876CAE4AA30D}" dt="2025-02-05T18:53:39.243" v="340" actId="20577"/>
          <ac:spMkLst>
            <pc:docMk/>
            <pc:sldMk cId="2547847820" sldId="281"/>
            <ac:spMk id="4" creationId="{88F8D9BB-FBB3-EE1E-F0BB-DA78592C13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0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2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9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9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2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7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8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4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8F66-41F5-4B94-974C-E6587829DA8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4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75B92-647D-96FE-9DFF-E2B5672D9035}"/>
              </a:ext>
            </a:extLst>
          </p:cNvPr>
          <p:cNvSpPr txBox="1"/>
          <p:nvPr/>
        </p:nvSpPr>
        <p:spPr>
          <a:xfrm>
            <a:off x="0" y="5320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Praying Always -</a:t>
            </a:r>
          </a:p>
        </p:txBody>
      </p:sp>
    </p:spTree>
    <p:extLst>
      <p:ext uri="{BB962C8B-B14F-4D97-AF65-F5344CB8AC3E}">
        <p14:creationId xmlns:p14="http://schemas.microsoft.com/office/powerpoint/2010/main" val="286961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12641-13BB-A140-88A3-D8B0F23B1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4163BA46-1C9E-562E-6E86-9481CC3C8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4E9332-FD99-A183-F5EC-62F201B7665C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PARTNER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PRAYER</a:t>
            </a:r>
          </a:p>
        </p:txBody>
      </p:sp>
    </p:spTree>
    <p:extLst>
      <p:ext uri="{BB962C8B-B14F-4D97-AF65-F5344CB8AC3E}">
        <p14:creationId xmlns:p14="http://schemas.microsoft.com/office/powerpoint/2010/main" val="1253331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05E95-1F92-ECFC-50EC-907A51B60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511F2D89-B020-83F2-4002-73C0EA608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85DB15-40D8-3CC0-DF88-2D522186C8F6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Holy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Spirit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1A2E05-28ED-FA91-2263-45BCF17FD6DB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PARTNER OF PRAYER</a:t>
            </a:r>
          </a:p>
        </p:txBody>
      </p:sp>
    </p:spTree>
    <p:extLst>
      <p:ext uri="{BB962C8B-B14F-4D97-AF65-F5344CB8AC3E}">
        <p14:creationId xmlns:p14="http://schemas.microsoft.com/office/powerpoint/2010/main" val="13254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B2AC5-75EC-CAB6-1B32-52B4ED29D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E3850FF2-0B9D-466A-7187-8B8C63615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F8D9BB-FBB3-EE1E-F0BB-DA78592C13B6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POWER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PRAYER</a:t>
            </a:r>
          </a:p>
        </p:txBody>
      </p:sp>
    </p:spTree>
    <p:extLst>
      <p:ext uri="{BB962C8B-B14F-4D97-AF65-F5344CB8AC3E}">
        <p14:creationId xmlns:p14="http://schemas.microsoft.com/office/powerpoint/2010/main" val="254784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</p:spTree>
    <p:extLst>
      <p:ext uri="{BB962C8B-B14F-4D97-AF65-F5344CB8AC3E}">
        <p14:creationId xmlns:p14="http://schemas.microsoft.com/office/powerpoint/2010/main" val="143698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B530018A-F6F1-7D01-9223-781D5CAF3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872066"/>
            <a:ext cx="5224005" cy="430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ing pigeon missing right leg, stuffed and mounted on wooden mount.">
            <a:extLst>
              <a:ext uri="{FF2B5EF4-FFF2-40B4-BE49-F238E27FC236}">
                <a16:creationId xmlns:a16="http://schemas.microsoft.com/office/drawing/2014/main" id="{29812A46-2000-3236-9E61-EED7BC639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515" y="840315"/>
            <a:ext cx="4332817" cy="433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D6F48C-C056-25F8-A137-86C748DFCE2F}"/>
              </a:ext>
            </a:extLst>
          </p:cNvPr>
          <p:cNvSpPr txBox="1"/>
          <p:nvPr/>
        </p:nvSpPr>
        <p:spPr>
          <a:xfrm>
            <a:off x="3325150" y="5446179"/>
            <a:ext cx="46105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Garamond" panose="02020404030301010803" pitchFamily="18" charset="0"/>
              </a:rPr>
              <a:t>Cher Ami</a:t>
            </a:r>
          </a:p>
          <a:p>
            <a:pPr algn="ctr"/>
            <a:r>
              <a:rPr lang="en-US" sz="2800" dirty="0">
                <a:latin typeface="Garamond" panose="02020404030301010803" pitchFamily="18" charset="0"/>
              </a:rPr>
              <a:t>1918 - 1919</a:t>
            </a:r>
          </a:p>
        </p:txBody>
      </p:sp>
    </p:spTree>
    <p:extLst>
      <p:ext uri="{BB962C8B-B14F-4D97-AF65-F5344CB8AC3E}">
        <p14:creationId xmlns:p14="http://schemas.microsoft.com/office/powerpoint/2010/main" val="15649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A8B14-D505-D778-519E-B60E24219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943C9438-1236-A2E7-AD46-069BB1007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AF6B28-6FB5-F79A-C928-B70695BCE08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PRIMACY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PRAYER</a:t>
            </a:r>
          </a:p>
        </p:txBody>
      </p:sp>
    </p:spTree>
    <p:extLst>
      <p:ext uri="{BB962C8B-B14F-4D97-AF65-F5344CB8AC3E}">
        <p14:creationId xmlns:p14="http://schemas.microsoft.com/office/powerpoint/2010/main" val="314022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Praying 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PRIMACY OF PRAYER</a:t>
            </a:r>
          </a:p>
        </p:txBody>
      </p:sp>
    </p:spTree>
    <p:extLst>
      <p:ext uri="{BB962C8B-B14F-4D97-AF65-F5344CB8AC3E}">
        <p14:creationId xmlns:p14="http://schemas.microsoft.com/office/powerpoint/2010/main" val="47768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PARTS 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PRAYER</a:t>
            </a:r>
          </a:p>
        </p:txBody>
      </p:sp>
    </p:spTree>
    <p:extLst>
      <p:ext uri="{BB962C8B-B14F-4D97-AF65-F5344CB8AC3E}">
        <p14:creationId xmlns:p14="http://schemas.microsoft.com/office/powerpoint/2010/main" val="179642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9739B-819B-5C8F-9F81-0C34BD36A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EC552B74-45A6-519B-F5C0-667E23ED8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5A0817-E8CD-112A-B630-CD7EA4728DA4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66DED6-6F33-3133-23B8-CED55BC948F0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PARTS OF PRAYER</a:t>
            </a:r>
          </a:p>
        </p:txBody>
      </p:sp>
    </p:spTree>
    <p:extLst>
      <p:ext uri="{BB962C8B-B14F-4D97-AF65-F5344CB8AC3E}">
        <p14:creationId xmlns:p14="http://schemas.microsoft.com/office/powerpoint/2010/main" val="266269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58CCD-637C-8999-DA8E-36DA1E437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4D42A911-97ED-6BE8-F43C-59BA8175D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173ACC-BBA7-AC63-7527-3B67724ED633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Supplication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8F80A8-C0EE-5DFA-9729-70A6DB131C4C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PARTS OF PRAYER</a:t>
            </a:r>
          </a:p>
        </p:txBody>
      </p:sp>
    </p:spTree>
    <p:extLst>
      <p:ext uri="{BB962C8B-B14F-4D97-AF65-F5344CB8AC3E}">
        <p14:creationId xmlns:p14="http://schemas.microsoft.com/office/powerpoint/2010/main" val="349268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64CEF-1ABF-2A99-FEBB-829FBF22E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9C4BEFC8-25B0-369B-3854-36CD061CD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4D7D63-942D-8912-CF3D-A1F03D3CF8B3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Intercession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D2E3BC-6756-3063-5A8B-7D330E53FD04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PARTS OF PRAYER</a:t>
            </a:r>
          </a:p>
        </p:txBody>
      </p:sp>
    </p:spTree>
    <p:extLst>
      <p:ext uri="{BB962C8B-B14F-4D97-AF65-F5344CB8AC3E}">
        <p14:creationId xmlns:p14="http://schemas.microsoft.com/office/powerpoint/2010/main" val="260587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PERSISTENCE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PRAYER</a:t>
            </a:r>
          </a:p>
        </p:txBody>
      </p:sp>
    </p:spTree>
    <p:extLst>
      <p:ext uri="{BB962C8B-B14F-4D97-AF65-F5344CB8AC3E}">
        <p14:creationId xmlns:p14="http://schemas.microsoft.com/office/powerpoint/2010/main" val="90250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202</TotalTime>
  <Words>69</Words>
  <Application>Microsoft Office PowerPoint</Application>
  <PresentationFormat>Widescreen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10</cp:revision>
  <dcterms:created xsi:type="dcterms:W3CDTF">2024-10-02T18:12:55Z</dcterms:created>
  <dcterms:modified xsi:type="dcterms:W3CDTF">2025-02-05T18:53:54Z</dcterms:modified>
</cp:coreProperties>
</file>