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71" r:id="rId5"/>
    <p:sldId id="260" r:id="rId6"/>
    <p:sldId id="261" r:id="rId7"/>
    <p:sldId id="272" r:id="rId8"/>
    <p:sldId id="265" r:id="rId9"/>
    <p:sldId id="266" r:id="rId10"/>
    <p:sldId id="285" r:id="rId11"/>
    <p:sldId id="275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Traxler" userId="8d020bc7ca9e1d4a" providerId="LiveId" clId="{CC9D17D5-D747-4546-919E-415128232335}"/>
    <pc:docChg chg="custSel addSld delSld modSld sldOrd">
      <pc:chgData name="Danny Traxler" userId="8d020bc7ca9e1d4a" providerId="LiveId" clId="{CC9D17D5-D747-4546-919E-415128232335}" dt="2025-02-07T18:26:02.467" v="512" actId="20577"/>
      <pc:docMkLst>
        <pc:docMk/>
      </pc:docMkLst>
      <pc:sldChg chg="modSp mod">
        <pc:chgData name="Danny Traxler" userId="8d020bc7ca9e1d4a" providerId="LiveId" clId="{CC9D17D5-D747-4546-919E-415128232335}" dt="2025-02-07T17:59:22.287" v="23" actId="6549"/>
        <pc:sldMkLst>
          <pc:docMk/>
          <pc:sldMk cId="118690831" sldId="256"/>
        </pc:sldMkLst>
        <pc:spChg chg="mod">
          <ac:chgData name="Danny Traxler" userId="8d020bc7ca9e1d4a" providerId="LiveId" clId="{CC9D17D5-D747-4546-919E-415128232335}" dt="2025-02-07T17:59:22.287" v="23" actId="6549"/>
          <ac:spMkLst>
            <pc:docMk/>
            <pc:sldMk cId="118690831" sldId="256"/>
            <ac:spMk id="9" creationId="{393318A9-2D81-5FD0-F05B-234F27140E2B}"/>
          </ac:spMkLst>
        </pc:spChg>
      </pc:sldChg>
      <pc:sldChg chg="modSp mod">
        <pc:chgData name="Danny Traxler" userId="8d020bc7ca9e1d4a" providerId="LiveId" clId="{CC9D17D5-D747-4546-919E-415128232335}" dt="2025-02-07T18:06:20.995" v="130" actId="6549"/>
        <pc:sldMkLst>
          <pc:docMk/>
          <pc:sldMk cId="916728685" sldId="258"/>
        </pc:sldMkLst>
        <pc:spChg chg="mod">
          <ac:chgData name="Danny Traxler" userId="8d020bc7ca9e1d4a" providerId="LiveId" clId="{CC9D17D5-D747-4546-919E-415128232335}" dt="2025-02-07T18:06:20.995" v="130" actId="6549"/>
          <ac:spMkLst>
            <pc:docMk/>
            <pc:sldMk cId="916728685" sldId="258"/>
            <ac:spMk id="3" creationId="{D36A2486-E541-7006-94A0-785B646DFCE4}"/>
          </ac:spMkLst>
        </pc:spChg>
      </pc:sldChg>
      <pc:sldChg chg="modSp mod">
        <pc:chgData name="Danny Traxler" userId="8d020bc7ca9e1d4a" providerId="LiveId" clId="{CC9D17D5-D747-4546-919E-415128232335}" dt="2025-02-07T18:07:22.205" v="219" actId="6549"/>
        <pc:sldMkLst>
          <pc:docMk/>
          <pc:sldMk cId="4110742433" sldId="260"/>
        </pc:sldMkLst>
        <pc:spChg chg="mod">
          <ac:chgData name="Danny Traxler" userId="8d020bc7ca9e1d4a" providerId="LiveId" clId="{CC9D17D5-D747-4546-919E-415128232335}" dt="2025-02-07T18:07:22.205" v="219" actId="6549"/>
          <ac:spMkLst>
            <pc:docMk/>
            <pc:sldMk cId="4110742433" sldId="260"/>
            <ac:spMk id="3" creationId="{0CBF5A27-6435-C5CE-8233-1ECD337892C4}"/>
          </ac:spMkLst>
        </pc:spChg>
      </pc:sldChg>
      <pc:sldChg chg="modSp mod">
        <pc:chgData name="Danny Traxler" userId="8d020bc7ca9e1d4a" providerId="LiveId" clId="{CC9D17D5-D747-4546-919E-415128232335}" dt="2025-02-07T18:07:48.885" v="254" actId="6549"/>
        <pc:sldMkLst>
          <pc:docMk/>
          <pc:sldMk cId="828961957" sldId="261"/>
        </pc:sldMkLst>
        <pc:spChg chg="mod">
          <ac:chgData name="Danny Traxler" userId="8d020bc7ca9e1d4a" providerId="LiveId" clId="{CC9D17D5-D747-4546-919E-415128232335}" dt="2025-02-07T18:07:48.885" v="254" actId="6549"/>
          <ac:spMkLst>
            <pc:docMk/>
            <pc:sldMk cId="828961957" sldId="261"/>
            <ac:spMk id="3" creationId="{8B514208-5353-1223-BAE2-A9EFAD0D02E1}"/>
          </ac:spMkLst>
        </pc:spChg>
      </pc:sldChg>
      <pc:sldChg chg="modSp mod">
        <pc:chgData name="Danny Traxler" userId="8d020bc7ca9e1d4a" providerId="LiveId" clId="{CC9D17D5-D747-4546-919E-415128232335}" dt="2025-02-07T18:08:25.672" v="338" actId="6549"/>
        <pc:sldMkLst>
          <pc:docMk/>
          <pc:sldMk cId="1881636505" sldId="265"/>
        </pc:sldMkLst>
        <pc:spChg chg="mod">
          <ac:chgData name="Danny Traxler" userId="8d020bc7ca9e1d4a" providerId="LiveId" clId="{CC9D17D5-D747-4546-919E-415128232335}" dt="2025-02-07T18:08:25.672" v="338" actId="6549"/>
          <ac:spMkLst>
            <pc:docMk/>
            <pc:sldMk cId="1881636505" sldId="265"/>
            <ac:spMk id="3" creationId="{BC2CC79C-832A-91AD-533F-4BD0041CD332}"/>
          </ac:spMkLst>
        </pc:spChg>
      </pc:sldChg>
      <pc:sldChg chg="modSp mod">
        <pc:chgData name="Danny Traxler" userId="8d020bc7ca9e1d4a" providerId="LiveId" clId="{CC9D17D5-D747-4546-919E-415128232335}" dt="2025-02-07T18:08:44.145" v="389" actId="6549"/>
        <pc:sldMkLst>
          <pc:docMk/>
          <pc:sldMk cId="1836868644" sldId="266"/>
        </pc:sldMkLst>
        <pc:spChg chg="mod">
          <ac:chgData name="Danny Traxler" userId="8d020bc7ca9e1d4a" providerId="LiveId" clId="{CC9D17D5-D747-4546-919E-415128232335}" dt="2025-02-07T18:08:44.145" v="389" actId="6549"/>
          <ac:spMkLst>
            <pc:docMk/>
            <pc:sldMk cId="1836868644" sldId="266"/>
            <ac:spMk id="3" creationId="{BA5BC43A-0E2F-48EB-8E7A-ACF39EB5FAE4}"/>
          </ac:spMkLst>
        </pc:spChg>
      </pc:sldChg>
      <pc:sldChg chg="modSp mod">
        <pc:chgData name="Danny Traxler" userId="8d020bc7ca9e1d4a" providerId="LiveId" clId="{CC9D17D5-D747-4546-919E-415128232335}" dt="2025-02-07T18:06:32.488" v="174" actId="20577"/>
        <pc:sldMkLst>
          <pc:docMk/>
          <pc:sldMk cId="976832957" sldId="271"/>
        </pc:sldMkLst>
        <pc:spChg chg="mod">
          <ac:chgData name="Danny Traxler" userId="8d020bc7ca9e1d4a" providerId="LiveId" clId="{CC9D17D5-D747-4546-919E-415128232335}" dt="2025-02-07T18:06:32.488" v="174" actId="20577"/>
          <ac:spMkLst>
            <pc:docMk/>
            <pc:sldMk cId="976832957" sldId="271"/>
            <ac:spMk id="3" creationId="{0E84B7B2-1B5C-337E-DD4B-B4A67B0D1BA8}"/>
          </ac:spMkLst>
        </pc:spChg>
      </pc:sldChg>
      <pc:sldChg chg="modSp mod">
        <pc:chgData name="Danny Traxler" userId="8d020bc7ca9e1d4a" providerId="LiveId" clId="{CC9D17D5-D747-4546-919E-415128232335}" dt="2025-02-07T18:08:00.769" v="290" actId="6549"/>
        <pc:sldMkLst>
          <pc:docMk/>
          <pc:sldMk cId="1914174377" sldId="272"/>
        </pc:sldMkLst>
        <pc:spChg chg="mod">
          <ac:chgData name="Danny Traxler" userId="8d020bc7ca9e1d4a" providerId="LiveId" clId="{CC9D17D5-D747-4546-919E-415128232335}" dt="2025-02-07T18:08:00.769" v="290" actId="6549"/>
          <ac:spMkLst>
            <pc:docMk/>
            <pc:sldMk cId="1914174377" sldId="272"/>
            <ac:spMk id="3" creationId="{4B99AEF6-E8F9-1898-327B-C5CE71336977}"/>
          </ac:spMkLst>
        </pc:spChg>
      </pc:sldChg>
      <pc:sldChg chg="modSp mod">
        <pc:chgData name="Danny Traxler" userId="8d020bc7ca9e1d4a" providerId="LiveId" clId="{CC9D17D5-D747-4546-919E-415128232335}" dt="2025-02-07T18:26:02.467" v="512" actId="20577"/>
        <pc:sldMkLst>
          <pc:docMk/>
          <pc:sldMk cId="4184032391" sldId="275"/>
        </pc:sldMkLst>
        <pc:spChg chg="mod">
          <ac:chgData name="Danny Traxler" userId="8d020bc7ca9e1d4a" providerId="LiveId" clId="{CC9D17D5-D747-4546-919E-415128232335}" dt="2025-02-07T18:26:02.467" v="512" actId="20577"/>
          <ac:spMkLst>
            <pc:docMk/>
            <pc:sldMk cId="4184032391" sldId="275"/>
            <ac:spMk id="3" creationId="{ED1CB911-0BF5-FF89-98CE-D87ADCDC1665}"/>
          </ac:spMkLst>
        </pc:spChg>
      </pc:sldChg>
      <pc:sldChg chg="modSp mod">
        <pc:chgData name="Danny Traxler" userId="8d020bc7ca9e1d4a" providerId="LiveId" clId="{CC9D17D5-D747-4546-919E-415128232335}" dt="2025-02-07T18:05:47.507" v="77" actId="255"/>
        <pc:sldMkLst>
          <pc:docMk/>
          <pc:sldMk cId="911706505" sldId="278"/>
        </pc:sldMkLst>
        <pc:spChg chg="mod">
          <ac:chgData name="Danny Traxler" userId="8d020bc7ca9e1d4a" providerId="LiveId" clId="{CC9D17D5-D747-4546-919E-415128232335}" dt="2025-02-07T18:05:47.507" v="77" actId="255"/>
          <ac:spMkLst>
            <pc:docMk/>
            <pc:sldMk cId="911706505" sldId="278"/>
            <ac:spMk id="3" creationId="{28123CDB-75F5-7F66-9C59-8FA5F9DDFFE9}"/>
          </ac:spMkLst>
        </pc:spChg>
      </pc:sldChg>
      <pc:sldChg chg="del">
        <pc:chgData name="Danny Traxler" userId="8d020bc7ca9e1d4a" providerId="LiveId" clId="{CC9D17D5-D747-4546-919E-415128232335}" dt="2025-02-07T18:06:48.307" v="175" actId="2696"/>
        <pc:sldMkLst>
          <pc:docMk/>
          <pc:sldMk cId="3741117801" sldId="280"/>
        </pc:sldMkLst>
      </pc:sldChg>
      <pc:sldChg chg="del">
        <pc:chgData name="Danny Traxler" userId="8d020bc7ca9e1d4a" providerId="LiveId" clId="{CC9D17D5-D747-4546-919E-415128232335}" dt="2025-02-07T18:06:54.936" v="176" actId="2696"/>
        <pc:sldMkLst>
          <pc:docMk/>
          <pc:sldMk cId="669586220" sldId="284"/>
        </pc:sldMkLst>
      </pc:sldChg>
      <pc:sldChg chg="addSp delSp modSp mod ord delAnim">
        <pc:chgData name="Danny Traxler" userId="8d020bc7ca9e1d4a" providerId="LiveId" clId="{CC9D17D5-D747-4546-919E-415128232335}" dt="2025-02-07T18:18:20.401" v="438" actId="255"/>
        <pc:sldMkLst>
          <pc:docMk/>
          <pc:sldMk cId="161241456" sldId="285"/>
        </pc:sldMkLst>
        <pc:spChg chg="del">
          <ac:chgData name="Danny Traxler" userId="8d020bc7ca9e1d4a" providerId="LiveId" clId="{CC9D17D5-D747-4546-919E-415128232335}" dt="2025-02-07T18:09:30.597" v="393" actId="478"/>
          <ac:spMkLst>
            <pc:docMk/>
            <pc:sldMk cId="161241456" sldId="285"/>
            <ac:spMk id="3" creationId="{176B0E54-E0B3-9A2C-D79C-B07B959901CF}"/>
          </ac:spMkLst>
        </pc:spChg>
        <pc:spChg chg="del">
          <ac:chgData name="Danny Traxler" userId="8d020bc7ca9e1d4a" providerId="LiveId" clId="{CC9D17D5-D747-4546-919E-415128232335}" dt="2025-02-07T18:09:23.452" v="392" actId="478"/>
          <ac:spMkLst>
            <pc:docMk/>
            <pc:sldMk cId="161241456" sldId="285"/>
            <ac:spMk id="4" creationId="{3F9454B4-13DA-85E3-D64A-6A2D3760BC4A}"/>
          </ac:spMkLst>
        </pc:spChg>
        <pc:spChg chg="del">
          <ac:chgData name="Danny Traxler" userId="8d020bc7ca9e1d4a" providerId="LiveId" clId="{CC9D17D5-D747-4546-919E-415128232335}" dt="2025-02-07T18:09:23.452" v="392" actId="478"/>
          <ac:spMkLst>
            <pc:docMk/>
            <pc:sldMk cId="161241456" sldId="285"/>
            <ac:spMk id="5" creationId="{0DD65194-9D78-9814-8AE9-9DE61B052911}"/>
          </ac:spMkLst>
        </pc:spChg>
        <pc:spChg chg="del">
          <ac:chgData name="Danny Traxler" userId="8d020bc7ca9e1d4a" providerId="LiveId" clId="{CC9D17D5-D747-4546-919E-415128232335}" dt="2025-02-07T18:09:23.452" v="392" actId="478"/>
          <ac:spMkLst>
            <pc:docMk/>
            <pc:sldMk cId="161241456" sldId="285"/>
            <ac:spMk id="9" creationId="{759E0D4C-78C8-530E-2538-1F0D8228D4EB}"/>
          </ac:spMkLst>
        </pc:spChg>
        <pc:spChg chg="del">
          <ac:chgData name="Danny Traxler" userId="8d020bc7ca9e1d4a" providerId="LiveId" clId="{CC9D17D5-D747-4546-919E-415128232335}" dt="2025-02-07T18:09:23.452" v="392" actId="478"/>
          <ac:spMkLst>
            <pc:docMk/>
            <pc:sldMk cId="161241456" sldId="285"/>
            <ac:spMk id="10" creationId="{452BE969-08A2-74A7-9B31-1A7681850A4C}"/>
          </ac:spMkLst>
        </pc:spChg>
        <pc:spChg chg="del">
          <ac:chgData name="Danny Traxler" userId="8d020bc7ca9e1d4a" providerId="LiveId" clId="{CC9D17D5-D747-4546-919E-415128232335}" dt="2025-02-07T18:09:23.452" v="392" actId="478"/>
          <ac:spMkLst>
            <pc:docMk/>
            <pc:sldMk cId="161241456" sldId="285"/>
            <ac:spMk id="13" creationId="{480B1AA0-CE76-5DA5-80ED-57A0F7B1DD1F}"/>
          </ac:spMkLst>
        </pc:spChg>
        <pc:spChg chg="del">
          <ac:chgData name="Danny Traxler" userId="8d020bc7ca9e1d4a" providerId="LiveId" clId="{CC9D17D5-D747-4546-919E-415128232335}" dt="2025-02-07T18:09:23.452" v="392" actId="478"/>
          <ac:spMkLst>
            <pc:docMk/>
            <pc:sldMk cId="161241456" sldId="285"/>
            <ac:spMk id="14" creationId="{E3F66FA6-75AF-21B3-CAC6-691D7799C49C}"/>
          </ac:spMkLst>
        </pc:spChg>
        <pc:spChg chg="del">
          <ac:chgData name="Danny Traxler" userId="8d020bc7ca9e1d4a" providerId="LiveId" clId="{CC9D17D5-D747-4546-919E-415128232335}" dt="2025-02-07T18:09:23.452" v="392" actId="478"/>
          <ac:spMkLst>
            <pc:docMk/>
            <pc:sldMk cId="161241456" sldId="285"/>
            <ac:spMk id="15" creationId="{CA04DB8C-8CF7-E813-F04B-124C5CD8B1BB}"/>
          </ac:spMkLst>
        </pc:spChg>
        <pc:spChg chg="del">
          <ac:chgData name="Danny Traxler" userId="8d020bc7ca9e1d4a" providerId="LiveId" clId="{CC9D17D5-D747-4546-919E-415128232335}" dt="2025-02-07T18:09:23.452" v="392" actId="478"/>
          <ac:spMkLst>
            <pc:docMk/>
            <pc:sldMk cId="161241456" sldId="285"/>
            <ac:spMk id="16" creationId="{7642DFB0-1A42-ABA2-82BE-60F1F6156B25}"/>
          </ac:spMkLst>
        </pc:spChg>
        <pc:spChg chg="del">
          <ac:chgData name="Danny Traxler" userId="8d020bc7ca9e1d4a" providerId="LiveId" clId="{CC9D17D5-D747-4546-919E-415128232335}" dt="2025-02-07T18:09:23.452" v="392" actId="478"/>
          <ac:spMkLst>
            <pc:docMk/>
            <pc:sldMk cId="161241456" sldId="285"/>
            <ac:spMk id="17" creationId="{969BA29C-85AE-E320-0C32-C5B19F2E3205}"/>
          </ac:spMkLst>
        </pc:spChg>
        <pc:spChg chg="del">
          <ac:chgData name="Danny Traxler" userId="8d020bc7ca9e1d4a" providerId="LiveId" clId="{CC9D17D5-D747-4546-919E-415128232335}" dt="2025-02-07T18:09:23.452" v="392" actId="478"/>
          <ac:spMkLst>
            <pc:docMk/>
            <pc:sldMk cId="161241456" sldId="285"/>
            <ac:spMk id="18" creationId="{4C5DE551-18E9-765B-54AE-F79A8BAB1744}"/>
          </ac:spMkLst>
        </pc:spChg>
        <pc:spChg chg="add del">
          <ac:chgData name="Danny Traxler" userId="8d020bc7ca9e1d4a" providerId="LiveId" clId="{CC9D17D5-D747-4546-919E-415128232335}" dt="2025-02-07T18:16:11.932" v="410" actId="478"/>
          <ac:spMkLst>
            <pc:docMk/>
            <pc:sldMk cId="161241456" sldId="285"/>
            <ac:spMk id="20" creationId="{7D7CC50C-F502-695F-FE83-5F32662F5186}"/>
          </ac:spMkLst>
        </pc:spChg>
        <pc:spChg chg="add del mod">
          <ac:chgData name="Danny Traxler" userId="8d020bc7ca9e1d4a" providerId="LiveId" clId="{CC9D17D5-D747-4546-919E-415128232335}" dt="2025-02-07T18:17:19.309" v="413" actId="478"/>
          <ac:spMkLst>
            <pc:docMk/>
            <pc:sldMk cId="161241456" sldId="285"/>
            <ac:spMk id="21" creationId="{8C5C801B-F4FE-B705-BA28-C025D8D32B6A}"/>
          </ac:spMkLst>
        </pc:spChg>
        <pc:spChg chg="add mod">
          <ac:chgData name="Danny Traxler" userId="8d020bc7ca9e1d4a" providerId="LiveId" clId="{CC9D17D5-D747-4546-919E-415128232335}" dt="2025-02-07T18:18:20.401" v="438" actId="255"/>
          <ac:spMkLst>
            <pc:docMk/>
            <pc:sldMk cId="161241456" sldId="285"/>
            <ac:spMk id="22" creationId="{9622CDC3-F3D6-B610-E0C5-16252ECC904B}"/>
          </ac:spMkLst>
        </pc:spChg>
        <pc:picChg chg="add mod">
          <ac:chgData name="Danny Traxler" userId="8d020bc7ca9e1d4a" providerId="LiveId" clId="{CC9D17D5-D747-4546-919E-415128232335}" dt="2025-02-07T18:15:26.556" v="408"/>
          <ac:picMkLst>
            <pc:docMk/>
            <pc:sldMk cId="161241456" sldId="285"/>
            <ac:picMk id="1026" creationId="{BFB2DE12-FE48-48F2-11E2-3F0B661B6764}"/>
          </ac:picMkLst>
        </pc:picChg>
      </pc:sldChg>
      <pc:sldChg chg="addSp delSp modSp add del">
        <pc:chgData name="Danny Traxler" userId="8d020bc7ca9e1d4a" providerId="LiveId" clId="{CC9D17D5-D747-4546-919E-415128232335}" dt="2025-02-07T18:25:03.858" v="449" actId="2696"/>
        <pc:sldMkLst>
          <pc:docMk/>
          <pc:sldMk cId="3772300303" sldId="286"/>
        </pc:sldMkLst>
        <pc:picChg chg="del">
          <ac:chgData name="Danny Traxler" userId="8d020bc7ca9e1d4a" providerId="LiveId" clId="{CC9D17D5-D747-4546-919E-415128232335}" dt="2025-02-07T18:21:02.666" v="440" actId="478"/>
          <ac:picMkLst>
            <pc:docMk/>
            <pc:sldMk cId="3772300303" sldId="286"/>
            <ac:picMk id="1026" creationId="{64FAF204-BEC5-CFA9-8179-C332FCF57024}"/>
          </ac:picMkLst>
        </pc:picChg>
        <pc:picChg chg="add mod">
          <ac:chgData name="Danny Traxler" userId="8d020bc7ca9e1d4a" providerId="LiveId" clId="{CC9D17D5-D747-4546-919E-415128232335}" dt="2025-02-07T18:23:29.622" v="448" actId="1076"/>
          <ac:picMkLst>
            <pc:docMk/>
            <pc:sldMk cId="3772300303" sldId="286"/>
            <ac:picMk id="2050" creationId="{D3335D31-75FF-EE9D-2BC2-3F1B1DFA240D}"/>
          </ac:picMkLst>
        </pc:picChg>
        <pc:picChg chg="add mod">
          <ac:chgData name="Danny Traxler" userId="8d020bc7ca9e1d4a" providerId="LiveId" clId="{CC9D17D5-D747-4546-919E-415128232335}" dt="2025-02-07T18:23:27.605" v="447" actId="1076"/>
          <ac:picMkLst>
            <pc:docMk/>
            <pc:sldMk cId="3772300303" sldId="286"/>
            <ac:picMk id="2052" creationId="{2E57A1A9-48A9-32F2-1C7D-89B08C877D5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7CCD-4B61-1877-3E48-A8A489A0F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C2DE7-928F-C65F-C6C9-C9F53FE99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F8FCD-6E80-C8B9-5D49-DA18F3A4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A377D-66B1-71A1-1BB3-62BC7620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85212-5F11-6DBD-1A9B-31D99B25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662A-C79C-8F59-2856-C98C693A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9FE27-1890-FE01-01B7-834C8BCBC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4C9ED-7178-D005-6F7C-DD7A20FD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63B18-23C7-E173-3637-A384C2FA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66A15-98D3-44E3-4A5A-383C70E3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3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23F4C-3433-D1C8-A0B3-0AC8F747D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1823D-5970-0197-3F59-6B9F75129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35555-A4B6-619F-046A-42D8368D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933F4-5305-5E74-E058-AFE4F4E9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A510-C22E-D2E1-3023-3567ACF0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7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E5657-2909-D1C9-B3C7-FB275BCB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3D656-2FCA-8FC6-A48D-637D586A5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8C6A1-96CF-A264-930E-15923F4A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F1DA0-B9B6-1E6A-72D4-DD379BE56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5D57F-10D7-6F7E-0DC7-B8C1E858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104FC-59AB-F368-1097-A174FF7B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B637A-98BB-6108-B625-C8B40256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A2524-CF66-46D0-7A86-E97B5301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8B277-8133-3B4D-1615-26B16135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B086F-04F1-5EBD-9DC6-B38B6AE9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8AD02-FF7E-25B1-F486-0CD3D856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80C07-2E30-B194-C64D-2D6AD5337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39F35-8AF3-DE38-B139-01DB231BA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8C46C-FC95-78FC-3AD8-8EB7F19E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B79EF-8D2B-AF8B-57C1-B87B4276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07654-5262-7D1F-0B0E-2A23B131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3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8791-E440-E5BF-4948-14D1ABFF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D852F-C1F3-B670-6DBB-F9549BCDE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7BD2D-A8B9-9055-FF89-8F0D00526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56D29-0C11-D35F-DB92-D547482A3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60207-2063-6400-957A-E3FA41093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05D39C-C478-94FB-9582-43E31BB9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F36F6-E767-C21D-9404-57A049E1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EF322-E528-1DC1-C246-3B9614DC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0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17B7B-C96F-BA7C-E7FD-7C295C73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1DDF80-76A7-473A-CC40-15622938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1F50E-EEC0-9829-D1F2-3C02674B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09376-6DB7-6AE0-5C18-620D33B8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8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2E6BA-B9B8-BAEE-1AAF-E684C2CD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3C1DC-26D6-7663-9F8A-A56B4D7A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BE97B-9F8F-1FEC-0E40-2B8C3AC4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9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FB4B3-2408-E2D2-17F8-53476AF7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FB786-5902-621F-B084-ADC88494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DD9BA-5EDB-9BB1-429E-BD8DCD20D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71145-B864-486D-B71A-78666B05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AA225-1B73-6D19-F646-C94D1C0D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DFF98-D3D9-8F0F-F638-8BA18DD8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3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13BA-001E-479E-508B-B4A6AF27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3388F0-9822-3F77-5008-A5B5D3AD5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1AF5A-8A15-1C0E-96CE-6AECC2FCD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9D2F5-3570-E0BB-14A5-BB89F34D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18847-EA1C-29AD-D42D-98AD0FFB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5FAE0-27EF-FC5F-2889-0EC808A6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7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5D1A1-AFB2-319F-D4B8-D568A663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D4F90-44B7-12D9-6B97-CB2ABE9CC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8BF81-DD66-AA04-554E-69D2E4C3F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5DC7C-5BDB-4EF5-978F-2CB8373CAC3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035DD-E321-4092-1528-46CAC4B37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CF3F0-809D-4F7C-93E5-EF27FA1C6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aerial photo of brown mountain under gray sky">
            <a:extLst>
              <a:ext uri="{FF2B5EF4-FFF2-40B4-BE49-F238E27FC236}">
                <a16:creationId xmlns:a16="http://schemas.microsoft.com/office/drawing/2014/main" id="{F5F13F20-15DA-4228-7E63-D7EA320A8D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1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75B133-89EC-BACE-4E57-F95BE465D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6" y="1732576"/>
            <a:ext cx="10324508" cy="2563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141220-F448-0EBF-FE95-163003362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6" y="166242"/>
            <a:ext cx="10324508" cy="25631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3318A9-2D81-5FD0-F05B-234F27140E2B}"/>
              </a:ext>
            </a:extLst>
          </p:cNvPr>
          <p:cNvSpPr txBox="1"/>
          <p:nvPr/>
        </p:nvSpPr>
        <p:spPr>
          <a:xfrm>
            <a:off x="2353733" y="5354194"/>
            <a:ext cx="7484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CONTINUE WITH PREPARATION</a:t>
            </a:r>
          </a:p>
        </p:txBody>
      </p:sp>
    </p:spTree>
    <p:extLst>
      <p:ext uri="{BB962C8B-B14F-4D97-AF65-F5344CB8AC3E}">
        <p14:creationId xmlns:p14="http://schemas.microsoft.com/office/powerpoint/2010/main" val="11869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C8CFD-2F5D-1FB8-1385-C2D1AABA5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F6B9C4-5880-B4B6-0976-CD8017546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  <p:pic>
        <p:nvPicPr>
          <p:cNvPr id="1026" name="Picture 2" descr="Remarkable Reconstruction of Solomon's Temple">
            <a:extLst>
              <a:ext uri="{FF2B5EF4-FFF2-40B4-BE49-F238E27FC236}">
                <a16:creationId xmlns:a16="http://schemas.microsoft.com/office/drawing/2014/main" id="{BFB2DE12-FE48-48F2-11E2-3F0B661B6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56"/>
            <a:ext cx="12192000" cy="684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622CDC3-F3D6-B610-E0C5-16252ECC904B}"/>
              </a:ext>
            </a:extLst>
          </p:cNvPr>
          <p:cNvSpPr txBox="1"/>
          <p:nvPr/>
        </p:nvSpPr>
        <p:spPr>
          <a:xfrm>
            <a:off x="9474200" y="5715000"/>
            <a:ext cx="271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SOLOMON’S TEMPLE</a:t>
            </a:r>
          </a:p>
        </p:txBody>
      </p:sp>
    </p:spTree>
    <p:extLst>
      <p:ext uri="{BB962C8B-B14F-4D97-AF65-F5344CB8AC3E}">
        <p14:creationId xmlns:p14="http://schemas.microsoft.com/office/powerpoint/2010/main" val="16124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5314-020F-22DA-CBA2-A62693D3D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1CB911-0BF5-FF89-98CE-D87ADCDC1665}"/>
              </a:ext>
            </a:extLst>
          </p:cNvPr>
          <p:cNvSpPr txBox="1"/>
          <p:nvPr/>
        </p:nvSpPr>
        <p:spPr>
          <a:xfrm>
            <a:off x="1921933" y="2274838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An Offering For The Temple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D4C898-6F66-8595-C071-698F2B809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3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85904-3357-B737-71B3-54176F215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0BBF9A-CDB6-D457-1ECD-8DAE2A8F8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6" y="2643552"/>
            <a:ext cx="10324508" cy="2563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804C4A-7C25-6E62-3AFC-7BD3D0D1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6" y="1012549"/>
            <a:ext cx="10324508" cy="25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65E69-523A-EC5D-6BD4-DA2BB9430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123CDB-75F5-7F66-9C59-8FA5F9DDFFE9}"/>
              </a:ext>
            </a:extLst>
          </p:cNvPr>
          <p:cNvSpPr txBox="1"/>
          <p:nvPr/>
        </p:nvSpPr>
        <p:spPr>
          <a:xfrm>
            <a:off x="1921933" y="2028616"/>
            <a:ext cx="83481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PREPARATION OF THE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HEART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A70632-88ED-8E1E-16D7-7C6A46C6E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0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275E6-8352-728F-E5D2-42CB4AD56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6A2486-E541-7006-94A0-785B646DFCE4}"/>
              </a:ext>
            </a:extLst>
          </p:cNvPr>
          <p:cNvSpPr txBox="1"/>
          <p:nvPr/>
        </p:nvSpPr>
        <p:spPr>
          <a:xfrm>
            <a:off x="1921933" y="2274838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David’s Preparation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77257-9646-3241-B678-E4B4F36EE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2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89C11-C115-C5EE-8DC6-F1109E921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84B7B2-1B5C-337E-DD4B-B4A67B0D1BA8}"/>
              </a:ext>
            </a:extLst>
          </p:cNvPr>
          <p:cNvSpPr txBox="1"/>
          <p:nvPr/>
        </p:nvSpPr>
        <p:spPr>
          <a:xfrm>
            <a:off x="1921933" y="2274838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Solomon’s Preparation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4A599-0B96-0409-4F45-157B2880F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3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1C052-2E7A-713A-5F2C-AD4B76684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BF5A27-6435-C5CE-8233-1ECD337892C4}"/>
              </a:ext>
            </a:extLst>
          </p:cNvPr>
          <p:cNvSpPr txBox="1"/>
          <p:nvPr/>
        </p:nvSpPr>
        <p:spPr>
          <a:xfrm>
            <a:off x="1921933" y="2028616"/>
            <a:ext cx="83481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PREPARATION OF THE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MIND</a:t>
            </a:r>
            <a:endParaRPr lang="en-US" sz="88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7E373-E626-5901-DEE6-49E1CF81C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4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B4723-896C-4F13-E35B-C8FC7C136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514208-5353-1223-BAE2-A9EFAD0D02E1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A Willing Mind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12B7E6-4FD1-1752-E98F-A497649B2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2931F-35F6-5584-7464-C3D684D5A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99AEF6-E8F9-1898-327B-C5CE71336977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A Believing Mind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690426-191E-1766-B997-1983161C7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7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E5970-B145-24B6-2ECC-B58928205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2CC79C-832A-91AD-533F-4BD0041CD332}"/>
              </a:ext>
            </a:extLst>
          </p:cNvPr>
          <p:cNvSpPr txBox="1"/>
          <p:nvPr/>
        </p:nvSpPr>
        <p:spPr>
          <a:xfrm>
            <a:off x="1921933" y="2028616"/>
            <a:ext cx="83481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PREPARATION OF THE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RESOURCES</a:t>
            </a:r>
            <a:endParaRPr lang="en-US" sz="88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523DA-504D-AF56-E3D3-62636C966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3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83A8E-537D-D6EA-2E2E-8A31A2A0B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5BC43A-0E2F-48EB-8E7A-ACF39EB5FAE4}"/>
              </a:ext>
            </a:extLst>
          </p:cNvPr>
          <p:cNvSpPr txBox="1"/>
          <p:nvPr/>
        </p:nvSpPr>
        <p:spPr>
          <a:xfrm>
            <a:off x="1921933" y="2274838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A Pattern Of The Temple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3DE4DD-31EA-760A-84AE-8F6678D0F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68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37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Bahnschrift SemiBold Condensed</vt:lpstr>
      <vt:lpstr>Bahnschrift SemiBold SemiConden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Danny Traxler</dc:creator>
  <cp:lastModifiedBy>Danny Traxler</cp:lastModifiedBy>
  <cp:revision>6</cp:revision>
  <dcterms:created xsi:type="dcterms:W3CDTF">2025-01-04T19:54:03Z</dcterms:created>
  <dcterms:modified xsi:type="dcterms:W3CDTF">2025-02-07T18:26:31Z</dcterms:modified>
</cp:coreProperties>
</file>