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7" autoAdjust="0"/>
    <p:restoredTop sz="94660"/>
  </p:normalViewPr>
  <p:slideViewPr>
    <p:cSldViewPr snapToGrid="0">
      <p:cViewPr varScale="1">
        <p:scale>
          <a:sx n="90" d="100"/>
          <a:sy n="90" d="100"/>
        </p:scale>
        <p:origin x="355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897CCD-4B61-1877-3E48-A8A489A0FD3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32C2DE7-928F-C65F-C6C9-C9F53FE9912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58F8FCD-6E80-C8B9-5D49-DA18F3A4D6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05DC7C-5BDB-4EF5-978F-2CB8373CAC39}" type="datetimeFigureOut">
              <a:rPr lang="en-US" smtClean="0"/>
              <a:t>1/4/2025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67A377D-66B1-71A1-1BB3-62BC76206A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EE85212-5F11-6DBD-1A9B-31D99B2580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1440F1-789F-4CB1-932E-7C03E9F53C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70525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50662A-C79C-8F59-2856-C98C693A7D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DE9FE27-1890-FE01-01B7-834C8BCBCFD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6C4C9ED-7178-D005-6F7C-DD7A20FDAB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05DC7C-5BDB-4EF5-978F-2CB8373CAC39}" type="datetimeFigureOut">
              <a:rPr lang="en-US" smtClean="0"/>
              <a:t>1/4/2025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7A63B18-23C7-E173-3637-A384C2FA57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0A66A15-98D3-44E3-4A5A-383C70E336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1440F1-789F-4CB1-932E-7C03E9F53C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92384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CE23F4C-3433-D1C8-A0B3-0AC8F747DE5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7A1823D-5970-0197-3F59-6B9F751294B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E935555-A4B6-619F-046A-42D8368DAE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05DC7C-5BDB-4EF5-978F-2CB8373CAC39}" type="datetimeFigureOut">
              <a:rPr lang="en-US" smtClean="0"/>
              <a:t>1/4/2025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99933F4-5305-5E74-E058-AFE4F4E97D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41CA510-C22E-D2E1-3023-3567ACF0AE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1440F1-789F-4CB1-932E-7C03E9F53C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42716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1E5657-2909-D1C9-B3C7-FB275BCB20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3F3D656-2FCA-8FC6-A48D-637D586A568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B28C6A1-96CF-A264-930E-15923F4A60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05DC7C-5BDB-4EF5-978F-2CB8373CAC39}" type="datetimeFigureOut">
              <a:rPr lang="en-US" smtClean="0"/>
              <a:t>1/4/2025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8EF1DA0-B9B6-1E6A-72D4-DD379BE564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DA5D57F-10D7-6F7E-0DC7-B8C1E8587B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1440F1-789F-4CB1-932E-7C03E9F53C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4344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5104FC-59AB-F368-1097-A174FF7BAC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C5B637A-98BB-6108-B625-C8B40256D1F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89A2524-CF66-46D0-7A86-E97B53010E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05DC7C-5BDB-4EF5-978F-2CB8373CAC39}" type="datetimeFigureOut">
              <a:rPr lang="en-US" smtClean="0"/>
              <a:t>1/4/2025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E58B277-8133-3B4D-1615-26B1613596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05B086F-04F1-5EBD-9DC6-B38B6AE918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1440F1-789F-4CB1-932E-7C03E9F53C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07450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68AD02-FF7E-25B1-F486-0CD3D8566D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5E80C07-2E30-B194-C64D-2D6AD5337C3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5B39F35-8AF3-DE38-B139-01DB231BA51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2B8C46C-FC95-78FC-3AD8-8EB7F19E17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05DC7C-5BDB-4EF5-978F-2CB8373CAC39}" type="datetimeFigureOut">
              <a:rPr lang="en-US" smtClean="0"/>
              <a:t>1/4/2025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FAB79EF-8D2B-AF8B-57C1-B87B427647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2007654-5262-7D1F-0B0E-2A23B131AC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1440F1-789F-4CB1-932E-7C03E9F53C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06379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648791-E440-E5BF-4948-14D1ABFF6F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67D852F-C1F3-B670-6DBB-F9549BCDE22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FD7BD2D-A8B9-9055-FF89-8F0D0052659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5656D29-0C11-D35F-DB92-D547482A314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A460207-2063-6400-957A-E3FA4109376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705D39C-C478-94FB-9582-43E31BB925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05DC7C-5BDB-4EF5-978F-2CB8373CAC39}" type="datetimeFigureOut">
              <a:rPr lang="en-US" smtClean="0"/>
              <a:t>1/4/2025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DFF36F6-E767-C21D-9404-57A049E13F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F4EF322-E528-1DC1-C246-3B9614DC66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1440F1-789F-4CB1-932E-7C03E9F53C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06075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017B7B-C96F-BA7C-E7FD-7C295C7383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F1DDF80-76A7-473A-CC40-15622938AB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05DC7C-5BDB-4EF5-978F-2CB8373CAC39}" type="datetimeFigureOut">
              <a:rPr lang="en-US" smtClean="0"/>
              <a:t>1/4/2025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B31F50E-EEC0-9829-D1F2-3C02674BFD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B009376-6DB7-6AE0-5C18-620D33B82D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1440F1-789F-4CB1-932E-7C03E9F53C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82870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372E6BA-B9B8-BAEE-1AAF-E684C2CD1E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05DC7C-5BDB-4EF5-978F-2CB8373CAC39}" type="datetimeFigureOut">
              <a:rPr lang="en-US" smtClean="0"/>
              <a:t>1/4/2025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093C1DC-26D6-7663-9F8A-A56B4D7A4A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97BE97B-9F8F-1FEC-0E40-2B8C3AC413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1440F1-789F-4CB1-932E-7C03E9F53C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01943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3FB4B3-2408-E2D2-17F8-53476AF719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16FB786-5902-621F-B084-ADC884946A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F4DD9BA-5EDB-9BB1-429E-BD8DCD20D1C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9171145-B864-486D-B71A-78666B05F6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05DC7C-5BDB-4EF5-978F-2CB8373CAC39}" type="datetimeFigureOut">
              <a:rPr lang="en-US" smtClean="0"/>
              <a:t>1/4/2025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1DAA225-1B73-6D19-F646-C94D1C0D70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19DFF98-D3D9-8F0F-F638-8BA18DD8A5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1440F1-789F-4CB1-932E-7C03E9F53C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22398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1013BA-001E-479E-508B-B4A6AF271F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B3388F0-9822-3F77-5008-A5B5D3AD579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781AF5A-8A15-1C0E-96CE-6AECC2FCD2B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399D2F5-3570-E0BB-14A5-BB89F34DCA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05DC7C-5BDB-4EF5-978F-2CB8373CAC39}" type="datetimeFigureOut">
              <a:rPr lang="en-US" smtClean="0"/>
              <a:t>1/4/2025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1018847-EA1C-29AD-D42D-98AD0FFB77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455FAE0-27EF-FC5F-2889-0EC808A62E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1440F1-789F-4CB1-932E-7C03E9F53C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83705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A65D1A1-AFB2-319F-D4B8-D568A66312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0ED4F90-44B7-12D9-6B97-CB2ABE9CC5C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9B8BF81-DD66-AA04-554E-69D2E4C3FF8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05DC7C-5BDB-4EF5-978F-2CB8373CAC39}" type="datetimeFigureOut">
              <a:rPr lang="en-US" smtClean="0"/>
              <a:t>1/4/2025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4E035DD-E321-4092-1528-46CAC4B371D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49CF3F0-809D-4F7C-93E5-EF27FA1C637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1440F1-789F-4CB1-932E-7C03E9F53C69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2" descr="aerial photo of brown mountain under gray sky">
            <a:extLst>
              <a:ext uri="{FF2B5EF4-FFF2-40B4-BE49-F238E27FC236}">
                <a16:creationId xmlns:a16="http://schemas.microsoft.com/office/drawing/2014/main" id="{F5F13F20-15DA-4228-7E63-D7EA320A8DFB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617151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4E7AAC82-728E-7DC4-CCF4-DF1B2E59B6A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4048" y="1323088"/>
            <a:ext cx="10343904" cy="42118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69083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91E5970-B145-24B6-2ECC-B589282057F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BC2CC79C-832A-91AD-533F-4BD0041CD332}"/>
              </a:ext>
            </a:extLst>
          </p:cNvPr>
          <p:cNvSpPr txBox="1"/>
          <p:nvPr/>
        </p:nvSpPr>
        <p:spPr>
          <a:xfrm>
            <a:off x="1921933" y="2028616"/>
            <a:ext cx="8348134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800" dirty="0">
                <a:solidFill>
                  <a:schemeClr val="bg1"/>
                </a:solidFill>
                <a:latin typeface="Bahnschrift SemiBold Condensed" panose="020B0502040204020203" pitchFamily="34" charset="0"/>
              </a:rPr>
              <a:t>THE PATHWAY OF</a:t>
            </a:r>
          </a:p>
          <a:p>
            <a:pPr algn="ctr"/>
            <a:r>
              <a:rPr lang="en-US" sz="8800" dirty="0">
                <a:solidFill>
                  <a:schemeClr val="bg1"/>
                </a:solidFill>
                <a:latin typeface="Bahnschrift SemiBold Condensed" panose="020B0502040204020203" pitchFamily="34" charset="0"/>
              </a:rPr>
              <a:t>CONQUEST</a:t>
            </a:r>
          </a:p>
        </p:txBody>
      </p:sp>
    </p:spTree>
    <p:extLst>
      <p:ext uri="{BB962C8B-B14F-4D97-AF65-F5344CB8AC3E}">
        <p14:creationId xmlns:p14="http://schemas.microsoft.com/office/powerpoint/2010/main" val="188163650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5083A8E-537D-D6EA-2E2E-8A31A2A0B34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BA5BC43A-0E2F-48EB-8E7A-ACF39EB5FAE4}"/>
              </a:ext>
            </a:extLst>
          </p:cNvPr>
          <p:cNvSpPr txBox="1"/>
          <p:nvPr/>
        </p:nvSpPr>
        <p:spPr>
          <a:xfrm>
            <a:off x="1921933" y="2228671"/>
            <a:ext cx="834813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dirty="0">
                <a:solidFill>
                  <a:schemeClr val="bg1"/>
                </a:solidFill>
                <a:latin typeface="Bahnschrift SemiBold Condensed" panose="020B0502040204020203" pitchFamily="34" charset="0"/>
              </a:rPr>
              <a:t>The Scriptures Are Profitable</a:t>
            </a:r>
          </a:p>
        </p:txBody>
      </p:sp>
    </p:spTree>
    <p:extLst>
      <p:ext uri="{BB962C8B-B14F-4D97-AF65-F5344CB8AC3E}">
        <p14:creationId xmlns:p14="http://schemas.microsoft.com/office/powerpoint/2010/main" val="183686864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86F63C7-3537-2A89-DAF7-C75D782ACA0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859E2F19-DDAB-41CB-6C7A-3D10100056F6}"/>
              </a:ext>
            </a:extLst>
          </p:cNvPr>
          <p:cNvSpPr txBox="1"/>
          <p:nvPr/>
        </p:nvSpPr>
        <p:spPr>
          <a:xfrm>
            <a:off x="1921933" y="2228671"/>
            <a:ext cx="834813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dirty="0">
                <a:solidFill>
                  <a:schemeClr val="bg1"/>
                </a:solidFill>
                <a:latin typeface="Bahnschrift SemiBold Condensed" panose="020B0502040204020203" pitchFamily="34" charset="0"/>
              </a:rPr>
              <a:t>The Scriptures Are Powerful</a:t>
            </a:r>
          </a:p>
        </p:txBody>
      </p:sp>
    </p:spTree>
    <p:extLst>
      <p:ext uri="{BB962C8B-B14F-4D97-AF65-F5344CB8AC3E}">
        <p14:creationId xmlns:p14="http://schemas.microsoft.com/office/powerpoint/2010/main" val="329862951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0BE1D69-9C9A-AC27-3661-39D5540EBF1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4D36DF4E-39A6-6B40-6DB2-8235C9432043}"/>
              </a:ext>
            </a:extLst>
          </p:cNvPr>
          <p:cNvSpPr txBox="1"/>
          <p:nvPr/>
        </p:nvSpPr>
        <p:spPr>
          <a:xfrm>
            <a:off x="1921933" y="2228671"/>
            <a:ext cx="834813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dirty="0">
                <a:solidFill>
                  <a:schemeClr val="bg1"/>
                </a:solidFill>
                <a:latin typeface="Bahnschrift SemiBold Condensed" panose="020B0502040204020203" pitchFamily="34" charset="0"/>
              </a:rPr>
              <a:t>The Scriptures Are Provisional</a:t>
            </a:r>
          </a:p>
        </p:txBody>
      </p:sp>
    </p:spTree>
    <p:extLst>
      <p:ext uri="{BB962C8B-B14F-4D97-AF65-F5344CB8AC3E}">
        <p14:creationId xmlns:p14="http://schemas.microsoft.com/office/powerpoint/2010/main" val="195866304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3F6BCC6-F5A2-4975-18F8-880F6C9BB80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8A801611-E4D5-5208-79D6-01E74C54E7A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4048" y="1323088"/>
            <a:ext cx="10343904" cy="42118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30122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F6788EA-A815-2D19-C5BA-04A738ADDC6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BBEA03B3-EAEB-EC09-61F9-9E8FDD2CC0A4}"/>
              </a:ext>
            </a:extLst>
          </p:cNvPr>
          <p:cNvSpPr txBox="1"/>
          <p:nvPr/>
        </p:nvSpPr>
        <p:spPr>
          <a:xfrm>
            <a:off x="1921933" y="2028616"/>
            <a:ext cx="8348134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800" dirty="0">
                <a:solidFill>
                  <a:schemeClr val="bg1"/>
                </a:solidFill>
                <a:latin typeface="Bahnschrift SemiBold Condensed" panose="020B0502040204020203" pitchFamily="34" charset="0"/>
              </a:rPr>
              <a:t>THE PROPHECY OF CORRUPTION</a:t>
            </a:r>
          </a:p>
        </p:txBody>
      </p:sp>
    </p:spTree>
    <p:extLst>
      <p:ext uri="{BB962C8B-B14F-4D97-AF65-F5344CB8AC3E}">
        <p14:creationId xmlns:p14="http://schemas.microsoft.com/office/powerpoint/2010/main" val="119714132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69275E6-8352-728F-E5D2-42CB4AD569A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D36A2486-E541-7006-94A0-785B646DFCE4}"/>
              </a:ext>
            </a:extLst>
          </p:cNvPr>
          <p:cNvSpPr txBox="1"/>
          <p:nvPr/>
        </p:nvSpPr>
        <p:spPr>
          <a:xfrm>
            <a:off x="1921933" y="2028616"/>
            <a:ext cx="834813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dirty="0">
                <a:solidFill>
                  <a:schemeClr val="bg1"/>
                </a:solidFill>
                <a:latin typeface="Bahnschrift SemiBold Condensed" panose="020B0502040204020203" pitchFamily="34" charset="0"/>
              </a:rPr>
              <a:t>The Godly Will Suffer Persecution</a:t>
            </a:r>
          </a:p>
        </p:txBody>
      </p:sp>
    </p:spTree>
    <p:extLst>
      <p:ext uri="{BB962C8B-B14F-4D97-AF65-F5344CB8AC3E}">
        <p14:creationId xmlns:p14="http://schemas.microsoft.com/office/powerpoint/2010/main" val="91672868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D0B0068-3C67-42BC-D1D9-DEA546DC045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FED27133-695A-D3B8-A411-9C75308C8285}"/>
              </a:ext>
            </a:extLst>
          </p:cNvPr>
          <p:cNvSpPr txBox="1"/>
          <p:nvPr/>
        </p:nvSpPr>
        <p:spPr>
          <a:xfrm>
            <a:off x="1921933" y="2028616"/>
            <a:ext cx="834813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dirty="0">
                <a:solidFill>
                  <a:schemeClr val="bg1"/>
                </a:solidFill>
                <a:latin typeface="Bahnschrift SemiBold Condensed" panose="020B0502040204020203" pitchFamily="34" charset="0"/>
              </a:rPr>
              <a:t>The Weak </a:t>
            </a:r>
          </a:p>
          <a:p>
            <a:pPr algn="ctr"/>
            <a:r>
              <a:rPr lang="en-US" sz="7200" dirty="0">
                <a:solidFill>
                  <a:schemeClr val="bg1"/>
                </a:solidFill>
                <a:latin typeface="Bahnschrift SemiBold Condensed" panose="020B0502040204020203" pitchFamily="34" charset="0"/>
              </a:rPr>
              <a:t>Will Be Deceived</a:t>
            </a:r>
          </a:p>
        </p:txBody>
      </p:sp>
    </p:spTree>
    <p:extLst>
      <p:ext uri="{BB962C8B-B14F-4D97-AF65-F5344CB8AC3E}">
        <p14:creationId xmlns:p14="http://schemas.microsoft.com/office/powerpoint/2010/main" val="33531301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401C052-2E7A-713A-5F2C-AD4B7668441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0CBF5A27-6435-C5CE-8233-1ECD337892C4}"/>
              </a:ext>
            </a:extLst>
          </p:cNvPr>
          <p:cNvSpPr txBox="1"/>
          <p:nvPr/>
        </p:nvSpPr>
        <p:spPr>
          <a:xfrm>
            <a:off x="1921933" y="2028616"/>
            <a:ext cx="8348134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800" dirty="0">
                <a:solidFill>
                  <a:schemeClr val="bg1"/>
                </a:solidFill>
                <a:latin typeface="Bahnschrift SemiBold Condensed" panose="020B0502040204020203" pitchFamily="34" charset="0"/>
              </a:rPr>
              <a:t>THE PRIORITY OF</a:t>
            </a:r>
          </a:p>
          <a:p>
            <a:pPr algn="ctr"/>
            <a:r>
              <a:rPr lang="en-US" sz="8800" dirty="0">
                <a:solidFill>
                  <a:schemeClr val="bg1"/>
                </a:solidFill>
                <a:latin typeface="Bahnschrift SemiBold Condensed" panose="020B0502040204020203" pitchFamily="34" charset="0"/>
              </a:rPr>
              <a:t>CONTINUING</a:t>
            </a:r>
          </a:p>
        </p:txBody>
      </p:sp>
    </p:spTree>
    <p:extLst>
      <p:ext uri="{BB962C8B-B14F-4D97-AF65-F5344CB8AC3E}">
        <p14:creationId xmlns:p14="http://schemas.microsoft.com/office/powerpoint/2010/main" val="411074243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C2B4723-896C-4F13-E35B-C8FC7C13677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8B514208-5353-1223-BAE2-A9EFAD0D02E1}"/>
              </a:ext>
            </a:extLst>
          </p:cNvPr>
          <p:cNvSpPr txBox="1"/>
          <p:nvPr/>
        </p:nvSpPr>
        <p:spPr>
          <a:xfrm>
            <a:off x="1921933" y="2228671"/>
            <a:ext cx="834813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dirty="0">
                <a:solidFill>
                  <a:schemeClr val="bg1"/>
                </a:solidFill>
                <a:latin typeface="Bahnschrift SemiBold Condensed" panose="020B0502040204020203" pitchFamily="34" charset="0"/>
              </a:rPr>
              <a:t>In Biblical Truth</a:t>
            </a:r>
          </a:p>
        </p:txBody>
      </p:sp>
    </p:spTree>
    <p:extLst>
      <p:ext uri="{BB962C8B-B14F-4D97-AF65-F5344CB8AC3E}">
        <p14:creationId xmlns:p14="http://schemas.microsoft.com/office/powerpoint/2010/main" val="82896195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356E235-4502-5C89-CAB2-84E19DE1917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CD9E70BB-9224-DFD7-CA3E-8F2986D93C37}"/>
              </a:ext>
            </a:extLst>
          </p:cNvPr>
          <p:cNvSpPr txBox="1"/>
          <p:nvPr/>
        </p:nvSpPr>
        <p:spPr>
          <a:xfrm>
            <a:off x="1921933" y="2228671"/>
            <a:ext cx="834813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dirty="0">
                <a:solidFill>
                  <a:schemeClr val="bg1"/>
                </a:solidFill>
                <a:latin typeface="Bahnschrift SemiBold Condensed" panose="020B0502040204020203" pitchFamily="34" charset="0"/>
              </a:rPr>
              <a:t>In Constant Remembrance</a:t>
            </a:r>
          </a:p>
        </p:txBody>
      </p:sp>
    </p:spTree>
    <p:extLst>
      <p:ext uri="{BB962C8B-B14F-4D97-AF65-F5344CB8AC3E}">
        <p14:creationId xmlns:p14="http://schemas.microsoft.com/office/powerpoint/2010/main" val="217318363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94084BE-B3FB-4BA5-D93B-B36C0B36638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E9020689-B978-C5E0-517B-D736783A2A25}"/>
              </a:ext>
            </a:extLst>
          </p:cNvPr>
          <p:cNvSpPr txBox="1"/>
          <p:nvPr/>
        </p:nvSpPr>
        <p:spPr>
          <a:xfrm>
            <a:off x="1921933" y="2228671"/>
            <a:ext cx="834813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dirty="0">
                <a:solidFill>
                  <a:schemeClr val="bg1"/>
                </a:solidFill>
                <a:latin typeface="Bahnschrift SemiBold Condensed" panose="020B0502040204020203" pitchFamily="34" charset="0"/>
              </a:rPr>
              <a:t>In Holy Persistence</a:t>
            </a:r>
          </a:p>
        </p:txBody>
      </p:sp>
    </p:spTree>
    <p:extLst>
      <p:ext uri="{BB962C8B-B14F-4D97-AF65-F5344CB8AC3E}">
        <p14:creationId xmlns:p14="http://schemas.microsoft.com/office/powerpoint/2010/main" val="14467031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E80E568-AF5D-D718-9938-271BBD184A5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B3575ECB-14CD-5718-5326-2C4174B052AE}"/>
              </a:ext>
            </a:extLst>
          </p:cNvPr>
          <p:cNvSpPr txBox="1"/>
          <p:nvPr/>
        </p:nvSpPr>
        <p:spPr>
          <a:xfrm>
            <a:off x="5113867" y="943327"/>
            <a:ext cx="6697134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>
                <a:solidFill>
                  <a:schemeClr val="bg1"/>
                </a:solidFill>
                <a:latin typeface="Bahnschrift SemiBold Condensed" panose="020B0502040204020203" pitchFamily="34" charset="0"/>
              </a:rPr>
              <a:t>“Our motto must continue to be perseverance.  And ultimately I trust the Almighty will crown our efforts with success.”</a:t>
            </a:r>
          </a:p>
        </p:txBody>
      </p:sp>
      <p:pic>
        <p:nvPicPr>
          <p:cNvPr id="1026" name="Picture 2" descr="William Wilberforce - Christianity Today">
            <a:extLst>
              <a:ext uri="{FF2B5EF4-FFF2-40B4-BE49-F238E27FC236}">
                <a16:creationId xmlns:a16="http://schemas.microsoft.com/office/drawing/2014/main" id="{660A3CDB-3454-A0C8-F378-7CC52CC14D9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787400" y="943327"/>
            <a:ext cx="3530601" cy="41187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8569486F-2A05-2EA2-6409-F8D5331D303A}"/>
              </a:ext>
            </a:extLst>
          </p:cNvPr>
          <p:cNvSpPr txBox="1"/>
          <p:nvPr/>
        </p:nvSpPr>
        <p:spPr>
          <a:xfrm>
            <a:off x="787400" y="5223933"/>
            <a:ext cx="346286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chemeClr val="accent4">
                    <a:lumMod val="60000"/>
                    <a:lumOff val="40000"/>
                  </a:schemeClr>
                </a:solidFill>
                <a:latin typeface="Bahnschrift Light SemiCondensed" panose="020B0502040204020203" pitchFamily="34" charset="0"/>
              </a:rPr>
              <a:t>William Wilberforce</a:t>
            </a:r>
          </a:p>
          <a:p>
            <a:pPr algn="ctr"/>
            <a:r>
              <a:rPr lang="en-US" sz="2400" dirty="0">
                <a:solidFill>
                  <a:schemeClr val="accent4">
                    <a:lumMod val="60000"/>
                    <a:lumOff val="40000"/>
                  </a:schemeClr>
                </a:solidFill>
                <a:latin typeface="Bahnschrift Light SemiCondensed" panose="020B0502040204020203" pitchFamily="34" charset="0"/>
              </a:rPr>
              <a:t>1759 - 1833</a:t>
            </a:r>
          </a:p>
        </p:txBody>
      </p:sp>
    </p:spTree>
    <p:extLst>
      <p:ext uri="{BB962C8B-B14F-4D97-AF65-F5344CB8AC3E}">
        <p14:creationId xmlns:p14="http://schemas.microsoft.com/office/powerpoint/2010/main" val="293800252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81</TotalTime>
  <Words>70</Words>
  <Application>Microsoft Office PowerPoint</Application>
  <PresentationFormat>Widescreen</PresentationFormat>
  <Paragraphs>17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0" baseType="lpstr">
      <vt:lpstr>Arial</vt:lpstr>
      <vt:lpstr>Bahnschrift Light SemiCondensed</vt:lpstr>
      <vt:lpstr>Bahnschrift SemiBold Condensed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Danny Traxler</dc:creator>
  <cp:lastModifiedBy>Danny Traxler</cp:lastModifiedBy>
  <cp:revision>1</cp:revision>
  <dcterms:created xsi:type="dcterms:W3CDTF">2025-01-04T19:54:03Z</dcterms:created>
  <dcterms:modified xsi:type="dcterms:W3CDTF">2025-01-04T21:15:36Z</dcterms:modified>
</cp:coreProperties>
</file>