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78" r:id="rId5"/>
    <p:sldId id="258" r:id="rId6"/>
    <p:sldId id="271" r:id="rId7"/>
    <p:sldId id="280" r:id="rId8"/>
    <p:sldId id="260" r:id="rId9"/>
    <p:sldId id="261" r:id="rId10"/>
    <p:sldId id="272" r:id="rId11"/>
    <p:sldId id="281" r:id="rId12"/>
    <p:sldId id="282" r:id="rId13"/>
    <p:sldId id="265" r:id="rId14"/>
    <p:sldId id="266" r:id="rId15"/>
    <p:sldId id="275" r:id="rId16"/>
    <p:sldId id="283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Traxler" userId="8d020bc7ca9e1d4a" providerId="LiveId" clId="{1BA378DC-9A18-4F8E-81B9-9199D6FAA152}"/>
    <pc:docChg chg="custSel addSld delSld modSld sldOrd">
      <pc:chgData name="Danny Traxler" userId="8d020bc7ca9e1d4a" providerId="LiveId" clId="{1BA378DC-9A18-4F8E-81B9-9199D6FAA152}" dt="2025-01-24T19:11:57.639" v="463"/>
      <pc:docMkLst>
        <pc:docMk/>
      </pc:docMkLst>
      <pc:sldChg chg="addSp delSp modSp mod">
        <pc:chgData name="Danny Traxler" userId="8d020bc7ca9e1d4a" providerId="LiveId" clId="{1BA378DC-9A18-4F8E-81B9-9199D6FAA152}" dt="2025-01-24T18:22:09.223" v="31" actId="1582"/>
        <pc:sldMkLst>
          <pc:docMk/>
          <pc:sldMk cId="1197141323" sldId="257"/>
        </pc:sldMkLst>
        <pc:spChg chg="add mod">
          <ac:chgData name="Danny Traxler" userId="8d020bc7ca9e1d4a" providerId="LiveId" clId="{1BA378DC-9A18-4F8E-81B9-9199D6FAA152}" dt="2025-01-24T18:22:09.223" v="31" actId="1582"/>
          <ac:spMkLst>
            <pc:docMk/>
            <pc:sldMk cId="1197141323" sldId="257"/>
            <ac:spMk id="2" creationId="{48CC9B1E-9AB5-2D29-9157-C14E2238F977}"/>
          </ac:spMkLst>
        </pc:spChg>
        <pc:spChg chg="del">
          <ac:chgData name="Danny Traxler" userId="8d020bc7ca9e1d4a" providerId="LiveId" clId="{1BA378DC-9A18-4F8E-81B9-9199D6FAA152}" dt="2025-01-24T17:48:51.525" v="1" actId="478"/>
          <ac:spMkLst>
            <pc:docMk/>
            <pc:sldMk cId="1197141323" sldId="257"/>
            <ac:spMk id="3" creationId="{BBEA03B3-EAEB-EC09-61F9-9E8FDD2CC0A4}"/>
          </ac:spMkLst>
        </pc:spChg>
        <pc:picChg chg="add mod">
          <ac:chgData name="Danny Traxler" userId="8d020bc7ca9e1d4a" providerId="LiveId" clId="{1BA378DC-9A18-4F8E-81B9-9199D6FAA152}" dt="2025-01-24T18:19:57.136" v="4" actId="14100"/>
          <ac:picMkLst>
            <pc:docMk/>
            <pc:sldMk cId="1197141323" sldId="257"/>
            <ac:picMk id="1026" creationId="{E4DD9B75-9044-CF20-7648-3BEA853785CC}"/>
          </ac:picMkLst>
        </pc:picChg>
      </pc:sldChg>
      <pc:sldChg chg="modSp mod">
        <pc:chgData name="Danny Traxler" userId="8d020bc7ca9e1d4a" providerId="LiveId" clId="{1BA378DC-9A18-4F8E-81B9-9199D6FAA152}" dt="2025-01-24T19:08:15.664" v="135" actId="6549"/>
        <pc:sldMkLst>
          <pc:docMk/>
          <pc:sldMk cId="916728685" sldId="258"/>
        </pc:sldMkLst>
        <pc:spChg chg="mod">
          <ac:chgData name="Danny Traxler" userId="8d020bc7ca9e1d4a" providerId="LiveId" clId="{1BA378DC-9A18-4F8E-81B9-9199D6FAA152}" dt="2025-01-24T19:08:15.664" v="135" actId="6549"/>
          <ac:spMkLst>
            <pc:docMk/>
            <pc:sldMk cId="916728685" sldId="258"/>
            <ac:spMk id="3" creationId="{D36A2486-E541-7006-94A0-785B646DFCE4}"/>
          </ac:spMkLst>
        </pc:spChg>
      </pc:sldChg>
      <pc:sldChg chg="addSp modSp mod">
        <pc:chgData name="Danny Traxler" userId="8d020bc7ca9e1d4a" providerId="LiveId" clId="{1BA378DC-9A18-4F8E-81B9-9199D6FAA152}" dt="2025-01-24T19:11:51.979" v="462"/>
        <pc:sldMkLst>
          <pc:docMk/>
          <pc:sldMk cId="4110742433" sldId="260"/>
        </pc:sldMkLst>
        <pc:spChg chg="mod">
          <ac:chgData name="Danny Traxler" userId="8d020bc7ca9e1d4a" providerId="LiveId" clId="{1BA378DC-9A18-4F8E-81B9-9199D6FAA152}" dt="2025-01-24T19:09:03.540" v="218" actId="6549"/>
          <ac:spMkLst>
            <pc:docMk/>
            <pc:sldMk cId="4110742433" sldId="260"/>
            <ac:spMk id="3" creationId="{0CBF5A27-6435-C5CE-8233-1ECD337892C4}"/>
          </ac:spMkLst>
        </pc:spChg>
        <pc:picChg chg="add mod">
          <ac:chgData name="Danny Traxler" userId="8d020bc7ca9e1d4a" providerId="LiveId" clId="{1BA378DC-9A18-4F8E-81B9-9199D6FAA152}" dt="2025-01-24T19:11:51.979" v="462"/>
          <ac:picMkLst>
            <pc:docMk/>
            <pc:sldMk cId="4110742433" sldId="260"/>
            <ac:picMk id="2" creationId="{EE949CF2-44E1-BCAA-91C6-CD01EEDA95E2}"/>
          </ac:picMkLst>
        </pc:picChg>
      </pc:sldChg>
      <pc:sldChg chg="modSp mod">
        <pc:chgData name="Danny Traxler" userId="8d020bc7ca9e1d4a" providerId="LiveId" clId="{1BA378DC-9A18-4F8E-81B9-9199D6FAA152}" dt="2025-01-24T19:09:16.289" v="263" actId="6549"/>
        <pc:sldMkLst>
          <pc:docMk/>
          <pc:sldMk cId="828961957" sldId="261"/>
        </pc:sldMkLst>
        <pc:spChg chg="mod">
          <ac:chgData name="Danny Traxler" userId="8d020bc7ca9e1d4a" providerId="LiveId" clId="{1BA378DC-9A18-4F8E-81B9-9199D6FAA152}" dt="2025-01-24T19:09:16.289" v="263" actId="6549"/>
          <ac:spMkLst>
            <pc:docMk/>
            <pc:sldMk cId="828961957" sldId="261"/>
            <ac:spMk id="3" creationId="{8B514208-5353-1223-BAE2-A9EFAD0D02E1}"/>
          </ac:spMkLst>
        </pc:spChg>
      </pc:sldChg>
      <pc:sldChg chg="addSp modSp mod">
        <pc:chgData name="Danny Traxler" userId="8d020bc7ca9e1d4a" providerId="LiveId" clId="{1BA378DC-9A18-4F8E-81B9-9199D6FAA152}" dt="2025-01-24T19:11:57.639" v="463"/>
        <pc:sldMkLst>
          <pc:docMk/>
          <pc:sldMk cId="1881636505" sldId="265"/>
        </pc:sldMkLst>
        <pc:spChg chg="mod">
          <ac:chgData name="Danny Traxler" userId="8d020bc7ca9e1d4a" providerId="LiveId" clId="{1BA378DC-9A18-4F8E-81B9-9199D6FAA152}" dt="2025-01-24T19:10:04.164" v="367" actId="6549"/>
          <ac:spMkLst>
            <pc:docMk/>
            <pc:sldMk cId="1881636505" sldId="265"/>
            <ac:spMk id="3" creationId="{BC2CC79C-832A-91AD-533F-4BD0041CD332}"/>
          </ac:spMkLst>
        </pc:spChg>
        <pc:picChg chg="add mod">
          <ac:chgData name="Danny Traxler" userId="8d020bc7ca9e1d4a" providerId="LiveId" clId="{1BA378DC-9A18-4F8E-81B9-9199D6FAA152}" dt="2025-01-24T19:11:57.639" v="463"/>
          <ac:picMkLst>
            <pc:docMk/>
            <pc:sldMk cId="1881636505" sldId="265"/>
            <ac:picMk id="2" creationId="{F17C4A35-6C9C-7A4F-0F77-746D87A74F4B}"/>
          </ac:picMkLst>
        </pc:picChg>
      </pc:sldChg>
      <pc:sldChg chg="modSp mod">
        <pc:chgData name="Danny Traxler" userId="8d020bc7ca9e1d4a" providerId="LiveId" clId="{1BA378DC-9A18-4F8E-81B9-9199D6FAA152}" dt="2025-01-24T19:10:16.443" v="401" actId="6549"/>
        <pc:sldMkLst>
          <pc:docMk/>
          <pc:sldMk cId="1836868644" sldId="266"/>
        </pc:sldMkLst>
        <pc:spChg chg="mod">
          <ac:chgData name="Danny Traxler" userId="8d020bc7ca9e1d4a" providerId="LiveId" clId="{1BA378DC-9A18-4F8E-81B9-9199D6FAA152}" dt="2025-01-24T19:10:16.443" v="401" actId="6549"/>
          <ac:spMkLst>
            <pc:docMk/>
            <pc:sldMk cId="1836868644" sldId="266"/>
            <ac:spMk id="3" creationId="{BA5BC43A-0E2F-48EB-8E7A-ACF39EB5FAE4}"/>
          </ac:spMkLst>
        </pc:spChg>
      </pc:sldChg>
      <pc:sldChg chg="modSp mod">
        <pc:chgData name="Danny Traxler" userId="8d020bc7ca9e1d4a" providerId="LiveId" clId="{1BA378DC-9A18-4F8E-81B9-9199D6FAA152}" dt="2025-01-24T19:08:33.141" v="164" actId="6549"/>
        <pc:sldMkLst>
          <pc:docMk/>
          <pc:sldMk cId="976832957" sldId="271"/>
        </pc:sldMkLst>
        <pc:spChg chg="mod">
          <ac:chgData name="Danny Traxler" userId="8d020bc7ca9e1d4a" providerId="LiveId" clId="{1BA378DC-9A18-4F8E-81B9-9199D6FAA152}" dt="2025-01-24T19:08:33.141" v="164" actId="6549"/>
          <ac:spMkLst>
            <pc:docMk/>
            <pc:sldMk cId="976832957" sldId="271"/>
            <ac:spMk id="3" creationId="{0E84B7B2-1B5C-337E-DD4B-B4A67B0D1BA8}"/>
          </ac:spMkLst>
        </pc:spChg>
      </pc:sldChg>
      <pc:sldChg chg="modSp mod">
        <pc:chgData name="Danny Traxler" userId="8d020bc7ca9e1d4a" providerId="LiveId" clId="{1BA378DC-9A18-4F8E-81B9-9199D6FAA152}" dt="2025-01-24T19:09:27.906" v="304" actId="6549"/>
        <pc:sldMkLst>
          <pc:docMk/>
          <pc:sldMk cId="1914174377" sldId="272"/>
        </pc:sldMkLst>
        <pc:spChg chg="mod">
          <ac:chgData name="Danny Traxler" userId="8d020bc7ca9e1d4a" providerId="LiveId" clId="{1BA378DC-9A18-4F8E-81B9-9199D6FAA152}" dt="2025-01-24T19:09:27.906" v="304" actId="6549"/>
          <ac:spMkLst>
            <pc:docMk/>
            <pc:sldMk cId="1914174377" sldId="272"/>
            <ac:spMk id="3" creationId="{4B99AEF6-E8F9-1898-327B-C5CE71336977}"/>
          </ac:spMkLst>
        </pc:spChg>
      </pc:sldChg>
      <pc:sldChg chg="del">
        <pc:chgData name="Danny Traxler" userId="8d020bc7ca9e1d4a" providerId="LiveId" clId="{1BA378DC-9A18-4F8E-81B9-9199D6FAA152}" dt="2025-01-24T19:10:51.463" v="455" actId="2696"/>
        <pc:sldMkLst>
          <pc:docMk/>
          <pc:sldMk cId="3016977035" sldId="274"/>
        </pc:sldMkLst>
      </pc:sldChg>
      <pc:sldChg chg="modSp mod">
        <pc:chgData name="Danny Traxler" userId="8d020bc7ca9e1d4a" providerId="LiveId" clId="{1BA378DC-9A18-4F8E-81B9-9199D6FAA152}" dt="2025-01-24T19:10:28.997" v="432" actId="6549"/>
        <pc:sldMkLst>
          <pc:docMk/>
          <pc:sldMk cId="4184032391" sldId="275"/>
        </pc:sldMkLst>
        <pc:spChg chg="mod">
          <ac:chgData name="Danny Traxler" userId="8d020bc7ca9e1d4a" providerId="LiveId" clId="{1BA378DC-9A18-4F8E-81B9-9199D6FAA152}" dt="2025-01-24T19:10:28.997" v="432" actId="6549"/>
          <ac:spMkLst>
            <pc:docMk/>
            <pc:sldMk cId="4184032391" sldId="275"/>
            <ac:spMk id="3" creationId="{ED1CB911-0BF5-FF89-98CE-D87ADCDC1665}"/>
          </ac:spMkLst>
        </pc:spChg>
      </pc:sldChg>
      <pc:sldChg chg="addSp modSp add mod">
        <pc:chgData name="Danny Traxler" userId="8d020bc7ca9e1d4a" providerId="LiveId" clId="{1BA378DC-9A18-4F8E-81B9-9199D6FAA152}" dt="2025-01-24T19:11:40.738" v="461" actId="1076"/>
        <pc:sldMkLst>
          <pc:docMk/>
          <pc:sldMk cId="911706505" sldId="278"/>
        </pc:sldMkLst>
        <pc:spChg chg="mod">
          <ac:chgData name="Danny Traxler" userId="8d020bc7ca9e1d4a" providerId="LiveId" clId="{1BA378DC-9A18-4F8E-81B9-9199D6FAA152}" dt="2025-01-24T19:08:02.895" v="104" actId="20577"/>
          <ac:spMkLst>
            <pc:docMk/>
            <pc:sldMk cId="911706505" sldId="278"/>
            <ac:spMk id="3" creationId="{28123CDB-75F5-7F66-9C59-8FA5F9DDFFE9}"/>
          </ac:spMkLst>
        </pc:spChg>
        <pc:picChg chg="add mod modCrop">
          <ac:chgData name="Danny Traxler" userId="8d020bc7ca9e1d4a" providerId="LiveId" clId="{1BA378DC-9A18-4F8E-81B9-9199D6FAA152}" dt="2025-01-24T19:11:40.738" v="461" actId="1076"/>
          <ac:picMkLst>
            <pc:docMk/>
            <pc:sldMk cId="911706505" sldId="278"/>
            <ac:picMk id="2" creationId="{18A70632-88ED-8E1E-16D7-7C6A46C6EF0E}"/>
          </ac:picMkLst>
        </pc:picChg>
      </pc:sldChg>
      <pc:sldChg chg="addSp delSp modSp add mod ord">
        <pc:chgData name="Danny Traxler" userId="8d020bc7ca9e1d4a" providerId="LiveId" clId="{1BA378DC-9A18-4F8E-81B9-9199D6FAA152}" dt="2025-01-24T19:06:08.922" v="53" actId="478"/>
        <pc:sldMkLst>
          <pc:docMk/>
          <pc:sldMk cId="3108492148" sldId="279"/>
        </pc:sldMkLst>
        <pc:picChg chg="add del mod">
          <ac:chgData name="Danny Traxler" userId="8d020bc7ca9e1d4a" providerId="LiveId" clId="{1BA378DC-9A18-4F8E-81B9-9199D6FAA152}" dt="2025-01-24T19:06:08.922" v="53" actId="478"/>
          <ac:picMkLst>
            <pc:docMk/>
            <pc:sldMk cId="3108492148" sldId="279"/>
            <ac:picMk id="4" creationId="{CA91F058-A74B-0A84-7B8E-AE7527D51134}"/>
          </ac:picMkLst>
        </pc:picChg>
        <pc:picChg chg="del">
          <ac:chgData name="Danny Traxler" userId="8d020bc7ca9e1d4a" providerId="LiveId" clId="{1BA378DC-9A18-4F8E-81B9-9199D6FAA152}" dt="2025-01-24T19:01:46.337" v="48" actId="478"/>
          <ac:picMkLst>
            <pc:docMk/>
            <pc:sldMk cId="3108492148" sldId="279"/>
            <ac:picMk id="1026" creationId="{D7C23F44-0390-8641-DECD-0DBB120983AB}"/>
          </ac:picMkLst>
        </pc:picChg>
        <pc:picChg chg="add">
          <ac:chgData name="Danny Traxler" userId="8d020bc7ca9e1d4a" providerId="LiveId" clId="{1BA378DC-9A18-4F8E-81B9-9199D6FAA152}" dt="2025-01-24T19:06:05.936" v="52"/>
          <ac:picMkLst>
            <pc:docMk/>
            <pc:sldMk cId="3108492148" sldId="279"/>
            <ac:picMk id="3074" creationId="{9B7CB335-C10C-041A-DF33-52C0C0C4EE20}"/>
          </ac:picMkLst>
        </pc:picChg>
      </pc:sldChg>
      <pc:sldChg chg="addSp delSp modSp add del mod">
        <pc:chgData name="Danny Traxler" userId="8d020bc7ca9e1d4a" providerId="LiveId" clId="{1BA378DC-9A18-4F8E-81B9-9199D6FAA152}" dt="2025-01-24T18:59:38.143" v="44" actId="2696"/>
        <pc:sldMkLst>
          <pc:docMk/>
          <pc:sldMk cId="3894607135" sldId="279"/>
        </pc:sldMkLst>
        <pc:spChg chg="add del">
          <ac:chgData name="Danny Traxler" userId="8d020bc7ca9e1d4a" providerId="LiveId" clId="{1BA378DC-9A18-4F8E-81B9-9199D6FAA152}" dt="2025-01-24T18:55:30.123" v="39" actId="478"/>
          <ac:spMkLst>
            <pc:docMk/>
            <pc:sldMk cId="3894607135" sldId="279"/>
            <ac:spMk id="4" creationId="{17817B7F-1E48-E811-B77C-54100128B3D0}"/>
          </ac:spMkLst>
        </pc:spChg>
        <pc:picChg chg="add del mod">
          <ac:chgData name="Danny Traxler" userId="8d020bc7ca9e1d4a" providerId="LiveId" clId="{1BA378DC-9A18-4F8E-81B9-9199D6FAA152}" dt="2025-01-24T18:56:54.049" v="43" actId="478"/>
          <ac:picMkLst>
            <pc:docMk/>
            <pc:sldMk cId="3894607135" sldId="279"/>
            <ac:picMk id="6" creationId="{CB9DEFED-6219-3337-7EF2-F2D25D4773FE}"/>
          </ac:picMkLst>
        </pc:picChg>
        <pc:picChg chg="del">
          <ac:chgData name="Danny Traxler" userId="8d020bc7ca9e1d4a" providerId="LiveId" clId="{1BA378DC-9A18-4F8E-81B9-9199D6FAA152}" dt="2025-01-24T18:54:05.762" v="33" actId="478"/>
          <ac:picMkLst>
            <pc:docMk/>
            <pc:sldMk cId="3894607135" sldId="279"/>
            <ac:picMk id="1026" creationId="{FA5D9E3F-5940-AE39-83B0-7D7B6357EE83}"/>
          </ac:picMkLst>
        </pc:picChg>
        <pc:picChg chg="add del mod">
          <ac:chgData name="Danny Traxler" userId="8d020bc7ca9e1d4a" providerId="LiveId" clId="{1BA378DC-9A18-4F8E-81B9-9199D6FAA152}" dt="2025-01-24T18:54:23.412" v="37" actId="478"/>
          <ac:picMkLst>
            <pc:docMk/>
            <pc:sldMk cId="3894607135" sldId="279"/>
            <ac:picMk id="2050" creationId="{CF90B086-B1C8-A9F6-55E2-1A105FC2D616}"/>
          </ac:picMkLst>
        </pc:picChg>
      </pc:sldChg>
      <pc:sldChg chg="modSp add mod">
        <pc:chgData name="Danny Traxler" userId="8d020bc7ca9e1d4a" providerId="LiveId" clId="{1BA378DC-9A18-4F8E-81B9-9199D6FAA152}" dt="2025-01-24T19:08:44.542" v="175" actId="20577"/>
        <pc:sldMkLst>
          <pc:docMk/>
          <pc:sldMk cId="3741117801" sldId="280"/>
        </pc:sldMkLst>
        <pc:spChg chg="mod">
          <ac:chgData name="Danny Traxler" userId="8d020bc7ca9e1d4a" providerId="LiveId" clId="{1BA378DC-9A18-4F8E-81B9-9199D6FAA152}" dt="2025-01-24T19:08:44.542" v="175" actId="20577"/>
          <ac:spMkLst>
            <pc:docMk/>
            <pc:sldMk cId="3741117801" sldId="280"/>
            <ac:spMk id="3" creationId="{75B2B93D-A938-AF04-D0E2-009F3019DF91}"/>
          </ac:spMkLst>
        </pc:spChg>
      </pc:sldChg>
      <pc:sldChg chg="modSp add mod">
        <pc:chgData name="Danny Traxler" userId="8d020bc7ca9e1d4a" providerId="LiveId" clId="{1BA378DC-9A18-4F8E-81B9-9199D6FAA152}" dt="2025-01-24T19:09:38.585" v="312" actId="20577"/>
        <pc:sldMkLst>
          <pc:docMk/>
          <pc:sldMk cId="488457759" sldId="281"/>
        </pc:sldMkLst>
        <pc:spChg chg="mod">
          <ac:chgData name="Danny Traxler" userId="8d020bc7ca9e1d4a" providerId="LiveId" clId="{1BA378DC-9A18-4F8E-81B9-9199D6FAA152}" dt="2025-01-24T19:09:38.585" v="312" actId="20577"/>
          <ac:spMkLst>
            <pc:docMk/>
            <pc:sldMk cId="488457759" sldId="281"/>
            <ac:spMk id="3" creationId="{C001299F-123C-7D3C-5647-B8DF8BB24ECA}"/>
          </ac:spMkLst>
        </pc:spChg>
      </pc:sldChg>
      <pc:sldChg chg="modSp add mod">
        <pc:chgData name="Danny Traxler" userId="8d020bc7ca9e1d4a" providerId="LiveId" clId="{1BA378DC-9A18-4F8E-81B9-9199D6FAA152}" dt="2025-01-24T19:09:44.997" v="323" actId="20577"/>
        <pc:sldMkLst>
          <pc:docMk/>
          <pc:sldMk cId="2225115889" sldId="282"/>
        </pc:sldMkLst>
        <pc:spChg chg="mod">
          <ac:chgData name="Danny Traxler" userId="8d020bc7ca9e1d4a" providerId="LiveId" clId="{1BA378DC-9A18-4F8E-81B9-9199D6FAA152}" dt="2025-01-24T19:09:44.997" v="323" actId="20577"/>
          <ac:spMkLst>
            <pc:docMk/>
            <pc:sldMk cId="2225115889" sldId="282"/>
            <ac:spMk id="3" creationId="{7BDC0875-B932-AF2D-823F-7D44F93E7587}"/>
          </ac:spMkLst>
        </pc:spChg>
      </pc:sldChg>
      <pc:sldChg chg="modSp add mod">
        <pc:chgData name="Danny Traxler" userId="8d020bc7ca9e1d4a" providerId="LiveId" clId="{1BA378DC-9A18-4F8E-81B9-9199D6FAA152}" dt="2025-01-24T19:10:43.349" v="454" actId="6549"/>
        <pc:sldMkLst>
          <pc:docMk/>
          <pc:sldMk cId="3899301163" sldId="283"/>
        </pc:sldMkLst>
        <pc:spChg chg="mod">
          <ac:chgData name="Danny Traxler" userId="8d020bc7ca9e1d4a" providerId="LiveId" clId="{1BA378DC-9A18-4F8E-81B9-9199D6FAA152}" dt="2025-01-24T19:10:43.349" v="454" actId="6549"/>
          <ac:spMkLst>
            <pc:docMk/>
            <pc:sldMk cId="3899301163" sldId="283"/>
            <ac:spMk id="3" creationId="{A4BD56F2-ABC1-4E73-BB46-335EEE7694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7CCD-4B61-1877-3E48-A8A489A0F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C2DE7-928F-C65F-C6C9-C9F53FE99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F8FCD-6E80-C8B9-5D49-DA18F3A4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A377D-66B1-71A1-1BB3-62BC7620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85212-5F11-6DBD-1A9B-31D99B25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662A-C79C-8F59-2856-C98C693A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9FE27-1890-FE01-01B7-834C8BCBC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4C9ED-7178-D005-6F7C-DD7A20FD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63B18-23C7-E173-3637-A384C2FA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66A15-98D3-44E3-4A5A-383C70E3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3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23F4C-3433-D1C8-A0B3-0AC8F747D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1823D-5970-0197-3F59-6B9F75129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35555-A4B6-619F-046A-42D8368D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933F4-5305-5E74-E058-AFE4F4E9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A510-C22E-D2E1-3023-3567ACF0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7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E5657-2909-D1C9-B3C7-FB275BCB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D656-2FCA-8FC6-A48D-637D586A5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8C6A1-96CF-A264-930E-15923F4A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F1DA0-B9B6-1E6A-72D4-DD379BE5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5D57F-10D7-6F7E-0DC7-B8C1E858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04FC-59AB-F368-1097-A174FF7B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B637A-98BB-6108-B625-C8B40256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A2524-CF66-46D0-7A86-E97B5301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8B277-8133-3B4D-1615-26B16135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B086F-04F1-5EBD-9DC6-B38B6AE9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8AD02-FF7E-25B1-F486-0CD3D856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80C07-2E30-B194-C64D-2D6AD5337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39F35-8AF3-DE38-B139-01DB231BA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8C46C-FC95-78FC-3AD8-8EB7F19E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B79EF-8D2B-AF8B-57C1-B87B4276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07654-5262-7D1F-0B0E-2A23B131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3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8791-E440-E5BF-4948-14D1ABFF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D852F-C1F3-B670-6DBB-F9549BCDE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7BD2D-A8B9-9055-FF89-8F0D0052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56D29-0C11-D35F-DB92-D547482A3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60207-2063-6400-957A-E3FA41093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05D39C-C478-94FB-9582-43E31BB9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F36F6-E767-C21D-9404-57A049E1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EF322-E528-1DC1-C246-3B9614DC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7B7B-C96F-BA7C-E7FD-7C295C73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1DDF80-76A7-473A-CC40-15622938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1F50E-EEC0-9829-D1F2-3C02674B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09376-6DB7-6AE0-5C18-620D33B8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8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2E6BA-B9B8-BAEE-1AAF-E684C2CD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3C1DC-26D6-7663-9F8A-A56B4D7A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BE97B-9F8F-1FEC-0E40-2B8C3AC4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9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B4B3-2408-E2D2-17F8-53476AF7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B786-5902-621F-B084-ADC88494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DD9BA-5EDB-9BB1-429E-BD8DCD20D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71145-B864-486D-B71A-78666B05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AA225-1B73-6D19-F646-C94D1C0D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DFF98-D3D9-8F0F-F638-8BA18DD8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3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13BA-001E-479E-508B-B4A6AF27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388F0-9822-3F77-5008-A5B5D3AD5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1AF5A-8A15-1C0E-96CE-6AECC2FC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9D2F5-3570-E0BB-14A5-BB89F34D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18847-EA1C-29AD-D42D-98AD0FFB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5FAE0-27EF-FC5F-2889-0EC808A6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7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5D1A1-AFB2-319F-D4B8-D568A663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D4F90-44B7-12D9-6B97-CB2ABE9CC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8BF81-DD66-AA04-554E-69D2E4C3F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5DC7C-5BDB-4EF5-978F-2CB8373CAC3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035DD-E321-4092-1528-46CAC4B37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CF3F0-809D-4F7C-93E5-EF27FA1C6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aerial photo of brown mountain under gray sky">
            <a:extLst>
              <a:ext uri="{FF2B5EF4-FFF2-40B4-BE49-F238E27FC236}">
                <a16:creationId xmlns:a16="http://schemas.microsoft.com/office/drawing/2014/main" id="{F5F13F20-15DA-4228-7E63-D7EA320A8D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1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75B133-89EC-BACE-4E57-F95BE465D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1732576"/>
            <a:ext cx="10324508" cy="2563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141220-F448-0EBF-FE95-163003362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166242"/>
            <a:ext cx="10324508" cy="25631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3318A9-2D81-5FD0-F05B-234F27140E2B}"/>
              </a:ext>
            </a:extLst>
          </p:cNvPr>
          <p:cNvSpPr txBox="1"/>
          <p:nvPr/>
        </p:nvSpPr>
        <p:spPr>
          <a:xfrm>
            <a:off x="2353733" y="5354194"/>
            <a:ext cx="7484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CONTINUE </a:t>
            </a:r>
            <a:r>
              <a:rPr lang="en-US" sz="6000">
                <a:solidFill>
                  <a:schemeClr val="bg1"/>
                </a:solidFill>
                <a:latin typeface="Bahnschrift SemiBold Condensed" panose="020B0502040204020203" pitchFamily="34" charset="0"/>
              </a:rPr>
              <a:t>IN HIM</a:t>
            </a:r>
            <a:endParaRPr lang="en-US" sz="60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2931F-35F6-5584-7464-C3D684D5A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99AEF6-E8F9-1898-327B-C5CE71336977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Pruning</a:t>
            </a:r>
          </a:p>
        </p:txBody>
      </p:sp>
    </p:spTree>
    <p:extLst>
      <p:ext uri="{BB962C8B-B14F-4D97-AF65-F5344CB8AC3E}">
        <p14:creationId xmlns:p14="http://schemas.microsoft.com/office/powerpoint/2010/main" val="191417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72060-B061-AB2F-678F-E6C5E413B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01299F-123C-7D3C-5647-B8DF8BB24ECA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Purging</a:t>
            </a:r>
          </a:p>
        </p:txBody>
      </p:sp>
    </p:spTree>
    <p:extLst>
      <p:ext uri="{BB962C8B-B14F-4D97-AF65-F5344CB8AC3E}">
        <p14:creationId xmlns:p14="http://schemas.microsoft.com/office/powerpoint/2010/main" val="48845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62632-56E0-2150-DA40-5A02EDECF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DC0875-B932-AF2D-823F-7D44F93E7587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Punishment</a:t>
            </a:r>
          </a:p>
        </p:txBody>
      </p:sp>
    </p:spTree>
    <p:extLst>
      <p:ext uri="{BB962C8B-B14F-4D97-AF65-F5344CB8AC3E}">
        <p14:creationId xmlns:p14="http://schemas.microsoft.com/office/powerpoint/2010/main" val="222511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E5970-B145-24B6-2ECC-B58928205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2CC79C-832A-91AD-533F-4BD0041CD332}"/>
              </a:ext>
            </a:extLst>
          </p:cNvPr>
          <p:cNvSpPr txBox="1"/>
          <p:nvPr/>
        </p:nvSpPr>
        <p:spPr>
          <a:xfrm>
            <a:off x="1921933" y="2028616"/>
            <a:ext cx="83481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PRODUCT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OF THE ABIDING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7C4A35-6C9C-7A4F-0F77-746D87A74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583003" y="5703442"/>
            <a:ext cx="1025994" cy="9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36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83A8E-537D-D6EA-2E2E-8A31A2A0B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5BC43A-0E2F-48EB-8E7A-ACF39EB5FAE4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Answered Prayer</a:t>
            </a:r>
          </a:p>
        </p:txBody>
      </p:sp>
    </p:spTree>
    <p:extLst>
      <p:ext uri="{BB962C8B-B14F-4D97-AF65-F5344CB8AC3E}">
        <p14:creationId xmlns:p14="http://schemas.microsoft.com/office/powerpoint/2010/main" val="183686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5314-020F-22DA-CBA2-A62693D3D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1CB911-0BF5-FF89-98CE-D87ADCDC1665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Abundant Praise</a:t>
            </a:r>
          </a:p>
        </p:txBody>
      </p:sp>
    </p:spTree>
    <p:extLst>
      <p:ext uri="{BB962C8B-B14F-4D97-AF65-F5344CB8AC3E}">
        <p14:creationId xmlns:p14="http://schemas.microsoft.com/office/powerpoint/2010/main" val="4184032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67E13-B28D-81C8-F759-F6A402EB2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BD56F2-ABC1-4E73-BB46-335EEE769414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Adequate Proof</a:t>
            </a:r>
          </a:p>
        </p:txBody>
      </p:sp>
    </p:spTree>
    <p:extLst>
      <p:ext uri="{BB962C8B-B14F-4D97-AF65-F5344CB8AC3E}">
        <p14:creationId xmlns:p14="http://schemas.microsoft.com/office/powerpoint/2010/main" val="3899301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85904-3357-B737-71B3-54176F215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0BBF9A-CDB6-D457-1ECD-8DAE2A8F8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2643552"/>
            <a:ext cx="10324508" cy="2563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804C4A-7C25-6E62-3AFC-7BD3D0D1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1012549"/>
            <a:ext cx="10324508" cy="25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1FC0-FA85-AFE9-A624-96207B2DE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F8AEE-CBCB-9127-08DC-391F51B75578}"/>
              </a:ext>
            </a:extLst>
          </p:cNvPr>
          <p:cNvSpPr txBox="1"/>
          <p:nvPr/>
        </p:nvSpPr>
        <p:spPr>
          <a:xfrm>
            <a:off x="4102100" y="6079067"/>
            <a:ext cx="39878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THE KIDRON VALLEY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7CB335-C10C-041A-DF33-52C0C0C4E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0"/>
            <a:ext cx="6970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9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788EA-A815-2D19-C5BA-04A738ADD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ist and the Kidron — G.E.T.">
            <a:extLst>
              <a:ext uri="{FF2B5EF4-FFF2-40B4-BE49-F238E27FC236}">
                <a16:creationId xmlns:a16="http://schemas.microsoft.com/office/drawing/2014/main" id="{E4DD9B75-9044-CF20-7648-3BEA8537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CC9B1E-9AB5-2D29-9157-C14E2238F977}"/>
              </a:ext>
            </a:extLst>
          </p:cNvPr>
          <p:cNvSpPr txBox="1"/>
          <p:nvPr/>
        </p:nvSpPr>
        <p:spPr>
          <a:xfrm>
            <a:off x="4102100" y="6079067"/>
            <a:ext cx="39878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THE KIDRON VALLEY</a:t>
            </a:r>
          </a:p>
        </p:txBody>
      </p:sp>
    </p:spTree>
    <p:extLst>
      <p:ext uri="{BB962C8B-B14F-4D97-AF65-F5344CB8AC3E}">
        <p14:creationId xmlns:p14="http://schemas.microsoft.com/office/powerpoint/2010/main" val="119714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65E69-523A-EC5D-6BD4-DA2BB9430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123CDB-75F5-7F66-9C59-8FA5F9DDFFE9}"/>
              </a:ext>
            </a:extLst>
          </p:cNvPr>
          <p:cNvSpPr txBox="1"/>
          <p:nvPr/>
        </p:nvSpPr>
        <p:spPr>
          <a:xfrm>
            <a:off x="1921933" y="2028616"/>
            <a:ext cx="83481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PORTRAYAL 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IN THE ABIDING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A70632-88ED-8E1E-16D7-7C6A46C6E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583003" y="5703442"/>
            <a:ext cx="1025994" cy="9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0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275E6-8352-728F-E5D2-42CB4AD56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6A2486-E541-7006-94A0-785B646DFCE4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True Vine</a:t>
            </a:r>
          </a:p>
        </p:txBody>
      </p:sp>
    </p:spTree>
    <p:extLst>
      <p:ext uri="{BB962C8B-B14F-4D97-AF65-F5344CB8AC3E}">
        <p14:creationId xmlns:p14="http://schemas.microsoft.com/office/powerpoint/2010/main" val="91672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89C11-C115-C5EE-8DC6-F1109E921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84B7B2-1B5C-337E-DD4B-B4A67B0D1BA8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Branches</a:t>
            </a:r>
          </a:p>
        </p:txBody>
      </p:sp>
    </p:spTree>
    <p:extLst>
      <p:ext uri="{BB962C8B-B14F-4D97-AF65-F5344CB8AC3E}">
        <p14:creationId xmlns:p14="http://schemas.microsoft.com/office/powerpoint/2010/main" val="97683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ABD8E-77BD-B613-02C4-EF445CEF8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B2B93D-A938-AF04-D0E2-009F3019DF91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Husbandman</a:t>
            </a:r>
          </a:p>
        </p:txBody>
      </p:sp>
    </p:spTree>
    <p:extLst>
      <p:ext uri="{BB962C8B-B14F-4D97-AF65-F5344CB8AC3E}">
        <p14:creationId xmlns:p14="http://schemas.microsoft.com/office/powerpoint/2010/main" val="374111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1C052-2E7A-713A-5F2C-AD4B76684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BF5A27-6435-C5CE-8233-1ECD337892C4}"/>
              </a:ext>
            </a:extLst>
          </p:cNvPr>
          <p:cNvSpPr txBox="1"/>
          <p:nvPr/>
        </p:nvSpPr>
        <p:spPr>
          <a:xfrm>
            <a:off x="1921933" y="2028616"/>
            <a:ext cx="83481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PROCESS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OF THE ABIDING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949CF2-44E1-BCAA-91C6-CD01EEDA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583003" y="5703442"/>
            <a:ext cx="1025994" cy="9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4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B4723-896C-4F13-E35B-C8FC7C136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514208-5353-1223-BAE2-A9EFAD0D02E1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Prerequisite</a:t>
            </a:r>
          </a:p>
        </p:txBody>
      </p:sp>
    </p:spTree>
    <p:extLst>
      <p:ext uri="{BB962C8B-B14F-4D97-AF65-F5344CB8AC3E}">
        <p14:creationId xmlns:p14="http://schemas.microsoft.com/office/powerpoint/2010/main" val="82896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45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Bahnschrift SemiBold Condensed</vt:lpstr>
      <vt:lpstr>Bahnschrift SemiBold SemiConden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Traxler</dc:creator>
  <cp:lastModifiedBy>Danny Traxler</cp:lastModifiedBy>
  <cp:revision>4</cp:revision>
  <dcterms:created xsi:type="dcterms:W3CDTF">2025-01-04T19:54:03Z</dcterms:created>
  <dcterms:modified xsi:type="dcterms:W3CDTF">2025-01-24T19:14:59Z</dcterms:modified>
</cp:coreProperties>
</file>