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60" r:id="rId6"/>
    <p:sldId id="261" r:id="rId7"/>
    <p:sldId id="272" r:id="rId8"/>
    <p:sldId id="265" r:id="rId9"/>
    <p:sldId id="266" r:id="rId10"/>
    <p:sldId id="275" r:id="rId11"/>
    <p:sldId id="274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Traxler" userId="8d020bc7ca9e1d4a" providerId="LiveId" clId="{8AE9EA47-33EF-4F22-9E52-D88EE39EAE5C}"/>
    <pc:docChg chg="undo custSel delSld modSld sldOrd">
      <pc:chgData name="Danny Traxler" userId="8d020bc7ca9e1d4a" providerId="LiveId" clId="{8AE9EA47-33EF-4F22-9E52-D88EE39EAE5C}" dt="2025-01-17T20:51:54.546" v="658" actId="14100"/>
      <pc:docMkLst>
        <pc:docMk/>
      </pc:docMkLst>
      <pc:sldChg chg="modSp mod">
        <pc:chgData name="Danny Traxler" userId="8d020bc7ca9e1d4a" providerId="LiveId" clId="{8AE9EA47-33EF-4F22-9E52-D88EE39EAE5C}" dt="2025-01-17T18:28:46.358" v="72" actId="20577"/>
        <pc:sldMkLst>
          <pc:docMk/>
          <pc:sldMk cId="1197141323" sldId="257"/>
        </pc:sldMkLst>
        <pc:spChg chg="mod">
          <ac:chgData name="Danny Traxler" userId="8d020bc7ca9e1d4a" providerId="LiveId" clId="{8AE9EA47-33EF-4F22-9E52-D88EE39EAE5C}" dt="2025-01-17T18:28:46.358" v="72" actId="20577"/>
          <ac:spMkLst>
            <pc:docMk/>
            <pc:sldMk cId="1197141323" sldId="257"/>
            <ac:spMk id="3" creationId="{BBEA03B3-EAEB-EC09-61F9-9E8FDD2CC0A4}"/>
          </ac:spMkLst>
        </pc:spChg>
      </pc:sldChg>
      <pc:sldChg chg="modSp mod">
        <pc:chgData name="Danny Traxler" userId="8d020bc7ca9e1d4a" providerId="LiveId" clId="{8AE9EA47-33EF-4F22-9E52-D88EE39EAE5C}" dt="2025-01-17T18:29:18.591" v="113" actId="6549"/>
        <pc:sldMkLst>
          <pc:docMk/>
          <pc:sldMk cId="916728685" sldId="258"/>
        </pc:sldMkLst>
        <pc:spChg chg="mod">
          <ac:chgData name="Danny Traxler" userId="8d020bc7ca9e1d4a" providerId="LiveId" clId="{8AE9EA47-33EF-4F22-9E52-D88EE39EAE5C}" dt="2025-01-17T18:29:18.591" v="113" actId="6549"/>
          <ac:spMkLst>
            <pc:docMk/>
            <pc:sldMk cId="916728685" sldId="258"/>
            <ac:spMk id="3" creationId="{D36A2486-E541-7006-94A0-785B646DFCE4}"/>
          </ac:spMkLst>
        </pc:spChg>
      </pc:sldChg>
      <pc:sldChg chg="modSp mod">
        <pc:chgData name="Danny Traxler" userId="8d020bc7ca9e1d4a" providerId="LiveId" clId="{8AE9EA47-33EF-4F22-9E52-D88EE39EAE5C}" dt="2025-01-17T18:30:07.576" v="210" actId="6549"/>
        <pc:sldMkLst>
          <pc:docMk/>
          <pc:sldMk cId="4110742433" sldId="260"/>
        </pc:sldMkLst>
        <pc:spChg chg="mod">
          <ac:chgData name="Danny Traxler" userId="8d020bc7ca9e1d4a" providerId="LiveId" clId="{8AE9EA47-33EF-4F22-9E52-D88EE39EAE5C}" dt="2025-01-17T18:30:07.576" v="210" actId="6549"/>
          <ac:spMkLst>
            <pc:docMk/>
            <pc:sldMk cId="4110742433" sldId="260"/>
            <ac:spMk id="3" creationId="{0CBF5A27-6435-C5CE-8233-1ECD337892C4}"/>
          </ac:spMkLst>
        </pc:spChg>
      </pc:sldChg>
      <pc:sldChg chg="modSp mod">
        <pc:chgData name="Danny Traxler" userId="8d020bc7ca9e1d4a" providerId="LiveId" clId="{8AE9EA47-33EF-4F22-9E52-D88EE39EAE5C}" dt="2025-01-17T18:43:24.871" v="654" actId="313"/>
        <pc:sldMkLst>
          <pc:docMk/>
          <pc:sldMk cId="828961957" sldId="261"/>
        </pc:sldMkLst>
        <pc:spChg chg="mod">
          <ac:chgData name="Danny Traxler" userId="8d020bc7ca9e1d4a" providerId="LiveId" clId="{8AE9EA47-33EF-4F22-9E52-D88EE39EAE5C}" dt="2025-01-17T18:43:24.871" v="654" actId="313"/>
          <ac:spMkLst>
            <pc:docMk/>
            <pc:sldMk cId="828961957" sldId="261"/>
            <ac:spMk id="3" creationId="{8B514208-5353-1223-BAE2-A9EFAD0D02E1}"/>
          </ac:spMkLst>
        </pc:spChg>
      </pc:sldChg>
      <pc:sldChg chg="modSp mod">
        <pc:chgData name="Danny Traxler" userId="8d020bc7ca9e1d4a" providerId="LiveId" clId="{8AE9EA47-33EF-4F22-9E52-D88EE39EAE5C}" dt="2025-01-17T18:31:34.100" v="396" actId="6549"/>
        <pc:sldMkLst>
          <pc:docMk/>
          <pc:sldMk cId="1881636505" sldId="265"/>
        </pc:sldMkLst>
        <pc:spChg chg="mod">
          <ac:chgData name="Danny Traxler" userId="8d020bc7ca9e1d4a" providerId="LiveId" clId="{8AE9EA47-33EF-4F22-9E52-D88EE39EAE5C}" dt="2025-01-17T18:31:34.100" v="396" actId="6549"/>
          <ac:spMkLst>
            <pc:docMk/>
            <pc:sldMk cId="1881636505" sldId="265"/>
            <ac:spMk id="3" creationId="{BC2CC79C-832A-91AD-533F-4BD0041CD332}"/>
          </ac:spMkLst>
        </pc:spChg>
      </pc:sldChg>
      <pc:sldChg chg="modSp mod">
        <pc:chgData name="Danny Traxler" userId="8d020bc7ca9e1d4a" providerId="LiveId" clId="{8AE9EA47-33EF-4F22-9E52-D88EE39EAE5C}" dt="2025-01-17T18:31:57.943" v="436" actId="6549"/>
        <pc:sldMkLst>
          <pc:docMk/>
          <pc:sldMk cId="1836868644" sldId="266"/>
        </pc:sldMkLst>
        <pc:spChg chg="mod">
          <ac:chgData name="Danny Traxler" userId="8d020bc7ca9e1d4a" providerId="LiveId" clId="{8AE9EA47-33EF-4F22-9E52-D88EE39EAE5C}" dt="2025-01-17T18:31:57.943" v="436" actId="6549"/>
          <ac:spMkLst>
            <pc:docMk/>
            <pc:sldMk cId="1836868644" sldId="266"/>
            <ac:spMk id="3" creationId="{BA5BC43A-0E2F-48EB-8E7A-ACF39EB5FAE4}"/>
          </ac:spMkLst>
        </pc:spChg>
      </pc:sldChg>
      <pc:sldChg chg="del">
        <pc:chgData name="Danny Traxler" userId="8d020bc7ca9e1d4a" providerId="LiveId" clId="{8AE9EA47-33EF-4F22-9E52-D88EE39EAE5C}" dt="2025-01-17T18:43:10.206" v="653" actId="2696"/>
        <pc:sldMkLst>
          <pc:docMk/>
          <pc:sldMk cId="1826625648" sldId="270"/>
        </pc:sldMkLst>
      </pc:sldChg>
      <pc:sldChg chg="modSp mod">
        <pc:chgData name="Danny Traxler" userId="8d020bc7ca9e1d4a" providerId="LiveId" clId="{8AE9EA47-33EF-4F22-9E52-D88EE39EAE5C}" dt="2025-01-17T18:29:40.932" v="153" actId="6549"/>
        <pc:sldMkLst>
          <pc:docMk/>
          <pc:sldMk cId="976832957" sldId="271"/>
        </pc:sldMkLst>
        <pc:spChg chg="mod">
          <ac:chgData name="Danny Traxler" userId="8d020bc7ca9e1d4a" providerId="LiveId" clId="{8AE9EA47-33EF-4F22-9E52-D88EE39EAE5C}" dt="2025-01-17T18:29:40.932" v="153" actId="6549"/>
          <ac:spMkLst>
            <pc:docMk/>
            <pc:sldMk cId="976832957" sldId="271"/>
            <ac:spMk id="3" creationId="{0E84B7B2-1B5C-337E-DD4B-B4A67B0D1BA8}"/>
          </ac:spMkLst>
        </pc:spChg>
      </pc:sldChg>
      <pc:sldChg chg="modSp mod">
        <pc:chgData name="Danny Traxler" userId="8d020bc7ca9e1d4a" providerId="LiveId" clId="{8AE9EA47-33EF-4F22-9E52-D88EE39EAE5C}" dt="2025-01-17T18:43:30.186" v="655" actId="313"/>
        <pc:sldMkLst>
          <pc:docMk/>
          <pc:sldMk cId="1914174377" sldId="272"/>
        </pc:sldMkLst>
        <pc:spChg chg="mod">
          <ac:chgData name="Danny Traxler" userId="8d020bc7ca9e1d4a" providerId="LiveId" clId="{8AE9EA47-33EF-4F22-9E52-D88EE39EAE5C}" dt="2025-01-17T18:43:30.186" v="655" actId="313"/>
          <ac:spMkLst>
            <pc:docMk/>
            <pc:sldMk cId="1914174377" sldId="272"/>
            <ac:spMk id="3" creationId="{4B99AEF6-E8F9-1898-327B-C5CE71336977}"/>
          </ac:spMkLst>
        </pc:spChg>
      </pc:sldChg>
      <pc:sldChg chg="del">
        <pc:chgData name="Danny Traxler" userId="8d020bc7ca9e1d4a" providerId="LiveId" clId="{8AE9EA47-33EF-4F22-9E52-D88EE39EAE5C}" dt="2025-01-17T18:31:14.884" v="327" actId="2696"/>
        <pc:sldMkLst>
          <pc:docMk/>
          <pc:sldMk cId="195757750" sldId="273"/>
        </pc:sldMkLst>
      </pc:sldChg>
      <pc:sldChg chg="addSp delSp modSp mod ord modAnim">
        <pc:chgData name="Danny Traxler" userId="8d020bc7ca9e1d4a" providerId="LiveId" clId="{8AE9EA47-33EF-4F22-9E52-D88EE39EAE5C}" dt="2025-01-17T20:51:54.546" v="658" actId="14100"/>
        <pc:sldMkLst>
          <pc:docMk/>
          <pc:sldMk cId="3016977035" sldId="274"/>
        </pc:sldMkLst>
        <pc:spChg chg="mod">
          <ac:chgData name="Danny Traxler" userId="8d020bc7ca9e1d4a" providerId="LiveId" clId="{8AE9EA47-33EF-4F22-9E52-D88EE39EAE5C}" dt="2025-01-17T18:37:17.143" v="570" actId="6549"/>
          <ac:spMkLst>
            <pc:docMk/>
            <pc:sldMk cId="3016977035" sldId="274"/>
            <ac:spMk id="7" creationId="{9725784E-3D4C-B699-4B08-7FF8A2FE8FA7}"/>
          </ac:spMkLst>
        </pc:spChg>
        <pc:spChg chg="add mod">
          <ac:chgData name="Danny Traxler" userId="8d020bc7ca9e1d4a" providerId="LiveId" clId="{8AE9EA47-33EF-4F22-9E52-D88EE39EAE5C}" dt="2025-01-17T20:51:54.546" v="658" actId="14100"/>
          <ac:spMkLst>
            <pc:docMk/>
            <pc:sldMk cId="3016977035" sldId="274"/>
            <ac:spMk id="8" creationId="{F1ED6BEB-CAC4-DF2C-2D94-19A864BA6E1F}"/>
          </ac:spMkLst>
        </pc:spChg>
        <pc:spChg chg="add mod">
          <ac:chgData name="Danny Traxler" userId="8d020bc7ca9e1d4a" providerId="LiveId" clId="{8AE9EA47-33EF-4F22-9E52-D88EE39EAE5C}" dt="2025-01-17T18:38:45.179" v="600" actId="1076"/>
          <ac:spMkLst>
            <pc:docMk/>
            <pc:sldMk cId="3016977035" sldId="274"/>
            <ac:spMk id="9" creationId="{85A8D5DE-F75A-967E-8256-DF3E598987C4}"/>
          </ac:spMkLst>
        </pc:spChg>
        <pc:spChg chg="add mod">
          <ac:chgData name="Danny Traxler" userId="8d020bc7ca9e1d4a" providerId="LiveId" clId="{8AE9EA47-33EF-4F22-9E52-D88EE39EAE5C}" dt="2025-01-17T18:39:37.380" v="618" actId="20577"/>
          <ac:spMkLst>
            <pc:docMk/>
            <pc:sldMk cId="3016977035" sldId="274"/>
            <ac:spMk id="10" creationId="{CE32556B-5A61-6216-2670-D735EF550677}"/>
          </ac:spMkLst>
        </pc:spChg>
        <pc:spChg chg="del">
          <ac:chgData name="Danny Traxler" userId="8d020bc7ca9e1d4a" providerId="LiveId" clId="{8AE9EA47-33EF-4F22-9E52-D88EE39EAE5C}" dt="2025-01-17T18:38:00.721" v="588" actId="478"/>
          <ac:spMkLst>
            <pc:docMk/>
            <pc:sldMk cId="3016977035" sldId="274"/>
            <ac:spMk id="11" creationId="{99AD03EB-4DD9-2BDA-CCAC-665039596EC0}"/>
          </ac:spMkLst>
        </pc:spChg>
        <pc:spChg chg="del">
          <ac:chgData name="Danny Traxler" userId="8d020bc7ca9e1d4a" providerId="LiveId" clId="{8AE9EA47-33EF-4F22-9E52-D88EE39EAE5C}" dt="2025-01-17T18:38:49.040" v="601" actId="478"/>
          <ac:spMkLst>
            <pc:docMk/>
            <pc:sldMk cId="3016977035" sldId="274"/>
            <ac:spMk id="12" creationId="{774E49A7-D76B-C58A-8A13-82B900FCDFCD}"/>
          </ac:spMkLst>
        </pc:spChg>
        <pc:spChg chg="del">
          <ac:chgData name="Danny Traxler" userId="8d020bc7ca9e1d4a" providerId="LiveId" clId="{8AE9EA47-33EF-4F22-9E52-D88EE39EAE5C}" dt="2025-01-17T18:38:52.433" v="602" actId="478"/>
          <ac:spMkLst>
            <pc:docMk/>
            <pc:sldMk cId="3016977035" sldId="274"/>
            <ac:spMk id="13" creationId="{8968C2BF-C0A3-1505-C1BF-064E65F80BB7}"/>
          </ac:spMkLst>
        </pc:spChg>
        <pc:spChg chg="mod">
          <ac:chgData name="Danny Traxler" userId="8d020bc7ca9e1d4a" providerId="LiveId" clId="{8AE9EA47-33EF-4F22-9E52-D88EE39EAE5C}" dt="2025-01-17T18:36:42.123" v="539" actId="20577"/>
          <ac:spMkLst>
            <pc:docMk/>
            <pc:sldMk cId="3016977035" sldId="274"/>
            <ac:spMk id="14" creationId="{E5980D5F-EB94-FC3A-133C-0CA1D9D6C80B}"/>
          </ac:spMkLst>
        </pc:spChg>
        <pc:spChg chg="del">
          <ac:chgData name="Danny Traxler" userId="8d020bc7ca9e1d4a" providerId="LiveId" clId="{8AE9EA47-33EF-4F22-9E52-D88EE39EAE5C}" dt="2025-01-17T18:39:00.175" v="606" actId="478"/>
          <ac:spMkLst>
            <pc:docMk/>
            <pc:sldMk cId="3016977035" sldId="274"/>
            <ac:spMk id="15" creationId="{F7C90270-9854-14E5-A424-247993D5D840}"/>
          </ac:spMkLst>
        </pc:spChg>
        <pc:spChg chg="mod">
          <ac:chgData name="Danny Traxler" userId="8d020bc7ca9e1d4a" providerId="LiveId" clId="{8AE9EA47-33EF-4F22-9E52-D88EE39EAE5C}" dt="2025-01-17T18:39:10.621" v="607" actId="1076"/>
          <ac:spMkLst>
            <pc:docMk/>
            <pc:sldMk cId="3016977035" sldId="274"/>
            <ac:spMk id="16" creationId="{2B4339D8-2886-B18A-B914-2F1D5FC55A95}"/>
          </ac:spMkLst>
        </pc:spChg>
        <pc:spChg chg="mod">
          <ac:chgData name="Danny Traxler" userId="8d020bc7ca9e1d4a" providerId="LiveId" clId="{8AE9EA47-33EF-4F22-9E52-D88EE39EAE5C}" dt="2025-01-17T18:39:22.481" v="608" actId="1076"/>
          <ac:spMkLst>
            <pc:docMk/>
            <pc:sldMk cId="3016977035" sldId="274"/>
            <ac:spMk id="17" creationId="{7A9985BE-1133-D16C-9AD8-84DFF35F6868}"/>
          </ac:spMkLst>
        </pc:spChg>
        <pc:spChg chg="mod">
          <ac:chgData name="Danny Traxler" userId="8d020bc7ca9e1d4a" providerId="LiveId" clId="{8AE9EA47-33EF-4F22-9E52-D88EE39EAE5C}" dt="2025-01-17T18:39:59.239" v="629" actId="1076"/>
          <ac:spMkLst>
            <pc:docMk/>
            <pc:sldMk cId="3016977035" sldId="274"/>
            <ac:spMk id="18" creationId="{116E2071-FDA0-4CBB-7EE7-1CF7DC0E6200}"/>
          </ac:spMkLst>
        </pc:spChg>
        <pc:spChg chg="del">
          <ac:chgData name="Danny Traxler" userId="8d020bc7ca9e1d4a" providerId="LiveId" clId="{8AE9EA47-33EF-4F22-9E52-D88EE39EAE5C}" dt="2025-01-17T18:38:53.920" v="603" actId="478"/>
          <ac:spMkLst>
            <pc:docMk/>
            <pc:sldMk cId="3016977035" sldId="274"/>
            <ac:spMk id="19" creationId="{986485C1-F779-1C33-711C-8B485A82C0FE}"/>
          </ac:spMkLst>
        </pc:spChg>
        <pc:spChg chg="del">
          <ac:chgData name="Danny Traxler" userId="8d020bc7ca9e1d4a" providerId="LiveId" clId="{8AE9EA47-33EF-4F22-9E52-D88EE39EAE5C}" dt="2025-01-17T18:38:55.796" v="604" actId="478"/>
          <ac:spMkLst>
            <pc:docMk/>
            <pc:sldMk cId="3016977035" sldId="274"/>
            <ac:spMk id="20" creationId="{2DB71793-734A-4315-3518-7A76DA9FDB5C}"/>
          </ac:spMkLst>
        </pc:spChg>
        <pc:spChg chg="del">
          <ac:chgData name="Danny Traxler" userId="8d020bc7ca9e1d4a" providerId="LiveId" clId="{8AE9EA47-33EF-4F22-9E52-D88EE39EAE5C}" dt="2025-01-17T18:38:57.955" v="605" actId="478"/>
          <ac:spMkLst>
            <pc:docMk/>
            <pc:sldMk cId="3016977035" sldId="274"/>
            <ac:spMk id="21" creationId="{BA02A5E9-85DF-8941-D98D-843D99563C83}"/>
          </ac:spMkLst>
        </pc:spChg>
        <pc:spChg chg="add mod">
          <ac:chgData name="Danny Traxler" userId="8d020bc7ca9e1d4a" providerId="LiveId" clId="{8AE9EA47-33EF-4F22-9E52-D88EE39EAE5C}" dt="2025-01-17T18:39:50.732" v="628" actId="20577"/>
          <ac:spMkLst>
            <pc:docMk/>
            <pc:sldMk cId="3016977035" sldId="274"/>
            <ac:spMk id="22" creationId="{2471D147-1994-F0F7-FEBB-603DFCF8EF4C}"/>
          </ac:spMkLst>
        </pc:spChg>
        <pc:spChg chg="add mod">
          <ac:chgData name="Danny Traxler" userId="8d020bc7ca9e1d4a" providerId="LiveId" clId="{8AE9EA47-33EF-4F22-9E52-D88EE39EAE5C}" dt="2025-01-17T18:40:28.139" v="640" actId="1076"/>
          <ac:spMkLst>
            <pc:docMk/>
            <pc:sldMk cId="3016977035" sldId="274"/>
            <ac:spMk id="23" creationId="{B9441D86-88E8-EB1B-62FD-F0A50ABEF8C3}"/>
          </ac:spMkLst>
        </pc:spChg>
        <pc:picChg chg="del">
          <ac:chgData name="Danny Traxler" userId="8d020bc7ca9e1d4a" providerId="LiveId" clId="{8AE9EA47-33EF-4F22-9E52-D88EE39EAE5C}" dt="2025-01-17T18:36:55.117" v="542" actId="478"/>
          <ac:picMkLst>
            <pc:docMk/>
            <pc:sldMk cId="3016977035" sldId="274"/>
            <ac:picMk id="1038" creationId="{946BCD35-302C-9BE5-510A-868CF25B2392}"/>
          </ac:picMkLst>
        </pc:picChg>
        <pc:picChg chg="del">
          <ac:chgData name="Danny Traxler" userId="8d020bc7ca9e1d4a" providerId="LiveId" clId="{8AE9EA47-33EF-4F22-9E52-D88EE39EAE5C}" dt="2025-01-17T18:36:52.115" v="540" actId="478"/>
          <ac:picMkLst>
            <pc:docMk/>
            <pc:sldMk cId="3016977035" sldId="274"/>
            <ac:picMk id="1040" creationId="{0EB3B404-6BDE-FEC9-4019-8751DD011FE7}"/>
          </ac:picMkLst>
        </pc:picChg>
        <pc:picChg chg="del">
          <ac:chgData name="Danny Traxler" userId="8d020bc7ca9e1d4a" providerId="LiveId" clId="{8AE9EA47-33EF-4F22-9E52-D88EE39EAE5C}" dt="2025-01-17T18:36:54.570" v="541" actId="478"/>
          <ac:picMkLst>
            <pc:docMk/>
            <pc:sldMk cId="3016977035" sldId="274"/>
            <ac:picMk id="1042" creationId="{BBBBD2EC-B3F9-46F3-BB3A-190C120E8AFA}"/>
          </ac:picMkLst>
        </pc:picChg>
        <pc:picChg chg="del">
          <ac:chgData name="Danny Traxler" userId="8d020bc7ca9e1d4a" providerId="LiveId" clId="{8AE9EA47-33EF-4F22-9E52-D88EE39EAE5C}" dt="2025-01-17T18:36:58.197" v="546" actId="478"/>
          <ac:picMkLst>
            <pc:docMk/>
            <pc:sldMk cId="3016977035" sldId="274"/>
            <ac:picMk id="1044" creationId="{287C089B-97B4-EFD9-FB15-67349BF70070}"/>
          </ac:picMkLst>
        </pc:picChg>
        <pc:picChg chg="del">
          <ac:chgData name="Danny Traxler" userId="8d020bc7ca9e1d4a" providerId="LiveId" clId="{8AE9EA47-33EF-4F22-9E52-D88EE39EAE5C}" dt="2025-01-17T18:36:57.447" v="545" actId="478"/>
          <ac:picMkLst>
            <pc:docMk/>
            <pc:sldMk cId="3016977035" sldId="274"/>
            <ac:picMk id="1046" creationId="{F51A5BBE-6193-9F8B-F85B-65FA0A3C1D7B}"/>
          </ac:picMkLst>
        </pc:picChg>
        <pc:picChg chg="del">
          <ac:chgData name="Danny Traxler" userId="8d020bc7ca9e1d4a" providerId="LiveId" clId="{8AE9EA47-33EF-4F22-9E52-D88EE39EAE5C}" dt="2025-01-17T18:36:56.649" v="544" actId="478"/>
          <ac:picMkLst>
            <pc:docMk/>
            <pc:sldMk cId="3016977035" sldId="274"/>
            <ac:picMk id="1048" creationId="{7864DE9A-A27B-EBE6-4201-117B1B93C425}"/>
          </ac:picMkLst>
        </pc:picChg>
        <pc:picChg chg="del">
          <ac:chgData name="Danny Traxler" userId="8d020bc7ca9e1d4a" providerId="LiveId" clId="{8AE9EA47-33EF-4F22-9E52-D88EE39EAE5C}" dt="2025-01-17T18:36:55.914" v="543" actId="478"/>
          <ac:picMkLst>
            <pc:docMk/>
            <pc:sldMk cId="3016977035" sldId="274"/>
            <ac:picMk id="1050" creationId="{2A33D329-83BA-03D1-9A31-5655FD885468}"/>
          </ac:picMkLst>
        </pc:picChg>
      </pc:sldChg>
      <pc:sldChg chg="modSp mod">
        <pc:chgData name="Danny Traxler" userId="8d020bc7ca9e1d4a" providerId="LiveId" clId="{8AE9EA47-33EF-4F22-9E52-D88EE39EAE5C}" dt="2025-01-17T18:35:21.256" v="481" actId="6549"/>
        <pc:sldMkLst>
          <pc:docMk/>
          <pc:sldMk cId="4184032391" sldId="275"/>
        </pc:sldMkLst>
        <pc:spChg chg="mod">
          <ac:chgData name="Danny Traxler" userId="8d020bc7ca9e1d4a" providerId="LiveId" clId="{8AE9EA47-33EF-4F22-9E52-D88EE39EAE5C}" dt="2025-01-17T18:35:21.256" v="481" actId="6549"/>
          <ac:spMkLst>
            <pc:docMk/>
            <pc:sldMk cId="4184032391" sldId="275"/>
            <ac:spMk id="3" creationId="{ED1CB911-0BF5-FF89-98CE-D87ADCDC1665}"/>
          </ac:spMkLst>
        </pc:spChg>
      </pc:sldChg>
      <pc:sldChg chg="del">
        <pc:chgData name="Danny Traxler" userId="8d020bc7ca9e1d4a" providerId="LiveId" clId="{8AE9EA47-33EF-4F22-9E52-D88EE39EAE5C}" dt="2025-01-17T18:35:44.241" v="482" actId="2696"/>
        <pc:sldMkLst>
          <pc:docMk/>
          <pc:sldMk cId="721325929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97CCD-4B61-1877-3E48-A8A489A0F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C2DE7-928F-C65F-C6C9-C9F53FE99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F8FCD-6E80-C8B9-5D49-DA18F3A4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A377D-66B1-71A1-1BB3-62BC7620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85212-5F11-6DBD-1A9B-31D99B25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5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0662A-C79C-8F59-2856-C98C693A7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9FE27-1890-FE01-01B7-834C8BCBC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4C9ED-7178-D005-6F7C-DD7A20FDA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63B18-23C7-E173-3637-A384C2FA5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66A15-98D3-44E3-4A5A-383C70E3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3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E23F4C-3433-D1C8-A0B3-0AC8F747D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1823D-5970-0197-3F59-6B9F75129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35555-A4B6-619F-046A-42D8368D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933F4-5305-5E74-E058-AFE4F4E97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CA510-C22E-D2E1-3023-3567ACF0A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7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E5657-2909-D1C9-B3C7-FB275BCB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3D656-2FCA-8FC6-A48D-637D586A5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8C6A1-96CF-A264-930E-15923F4A6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F1DA0-B9B6-1E6A-72D4-DD379BE56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5D57F-10D7-6F7E-0DC7-B8C1E858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104FC-59AB-F368-1097-A174FF7B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B637A-98BB-6108-B625-C8B40256D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A2524-CF66-46D0-7A86-E97B5301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8B277-8133-3B4D-1615-26B161359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B086F-04F1-5EBD-9DC6-B38B6AE9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4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8AD02-FF7E-25B1-F486-0CD3D856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80C07-2E30-B194-C64D-2D6AD5337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39F35-8AF3-DE38-B139-01DB231BA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8C46C-FC95-78FC-3AD8-8EB7F19E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B79EF-8D2B-AF8B-57C1-B87B42764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07654-5262-7D1F-0B0E-2A23B131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3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8791-E440-E5BF-4948-14D1ABFF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D852F-C1F3-B670-6DBB-F9549BCDE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7BD2D-A8B9-9055-FF89-8F0D00526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656D29-0C11-D35F-DB92-D547482A3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60207-2063-6400-957A-E3FA41093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05D39C-C478-94FB-9582-43E31BB92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F36F6-E767-C21D-9404-57A049E1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EF322-E528-1DC1-C246-3B9614DC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0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17B7B-C96F-BA7C-E7FD-7C295C738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1DDF80-76A7-473A-CC40-15622938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1F50E-EEC0-9829-D1F2-3C02674B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09376-6DB7-6AE0-5C18-620D33B8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8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72E6BA-B9B8-BAEE-1AAF-E684C2CD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3C1DC-26D6-7663-9F8A-A56B4D7A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BE97B-9F8F-1FEC-0E40-2B8C3AC4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9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FB4B3-2408-E2D2-17F8-53476AF7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FB786-5902-621F-B084-ADC88494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DD9BA-5EDB-9BB1-429E-BD8DCD20D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71145-B864-486D-B71A-78666B05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AA225-1B73-6D19-F646-C94D1C0D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DFF98-D3D9-8F0F-F638-8BA18DD8A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3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13BA-001E-479E-508B-B4A6AF271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3388F0-9822-3F77-5008-A5B5D3AD5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1AF5A-8A15-1C0E-96CE-6AECC2FCD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9D2F5-3570-E0BB-14A5-BB89F34D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18847-EA1C-29AD-D42D-98AD0FFB7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5FAE0-27EF-FC5F-2889-0EC808A6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7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5D1A1-AFB2-319F-D4B8-D568A6631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D4F90-44B7-12D9-6B97-CB2ABE9CC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8BF81-DD66-AA04-554E-69D2E4C3F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5DC7C-5BDB-4EF5-978F-2CB8373CAC39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035DD-E321-4092-1528-46CAC4B37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CF3F0-809D-4F7C-93E5-EF27FA1C6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aerial photo of brown mountain under gray sky">
            <a:extLst>
              <a:ext uri="{FF2B5EF4-FFF2-40B4-BE49-F238E27FC236}">
                <a16:creationId xmlns:a16="http://schemas.microsoft.com/office/drawing/2014/main" id="{F5F13F20-15DA-4228-7E63-D7EA320A8D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71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75B133-89EC-BACE-4E57-F95BE465D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6" y="1732576"/>
            <a:ext cx="10324508" cy="2563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141220-F448-0EBF-FE95-163003362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6" y="166242"/>
            <a:ext cx="10324508" cy="25631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3318A9-2D81-5FD0-F05B-234F27140E2B}"/>
              </a:ext>
            </a:extLst>
          </p:cNvPr>
          <p:cNvSpPr txBox="1"/>
          <p:nvPr/>
        </p:nvSpPr>
        <p:spPr>
          <a:xfrm>
            <a:off x="2353733" y="5354194"/>
            <a:ext cx="7484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CONTINUE IN GODLY LIVING</a:t>
            </a:r>
          </a:p>
        </p:txBody>
      </p:sp>
    </p:spTree>
    <p:extLst>
      <p:ext uri="{BB962C8B-B14F-4D97-AF65-F5344CB8AC3E}">
        <p14:creationId xmlns:p14="http://schemas.microsoft.com/office/powerpoint/2010/main" val="118690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35314-020F-22DA-CBA2-A62693D3D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1CB911-0BF5-FF89-98CE-D87ADCDC1665}"/>
              </a:ext>
            </a:extLst>
          </p:cNvPr>
          <p:cNvSpPr txBox="1"/>
          <p:nvPr/>
        </p:nvSpPr>
        <p:spPr>
          <a:xfrm>
            <a:off x="1921933" y="2228671"/>
            <a:ext cx="83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In The Community</a:t>
            </a:r>
          </a:p>
        </p:txBody>
      </p:sp>
    </p:spTree>
    <p:extLst>
      <p:ext uri="{BB962C8B-B14F-4D97-AF65-F5344CB8AC3E}">
        <p14:creationId xmlns:p14="http://schemas.microsoft.com/office/powerpoint/2010/main" val="4184032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7C3C2-5AE4-2C0D-DE3C-9F3CDFC5C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1B8EAF-BB44-9949-714B-36D6AC290F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75C840-33A4-0284-1668-950F0BCDD2EA}"/>
              </a:ext>
            </a:extLst>
          </p:cNvPr>
          <p:cNvSpPr/>
          <p:nvPr/>
        </p:nvSpPr>
        <p:spPr>
          <a:xfrm>
            <a:off x="2188724" y="-1"/>
            <a:ext cx="7850222" cy="6858001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A8D88D-252E-2C5F-F1DE-700BED896781}"/>
              </a:ext>
            </a:extLst>
          </p:cNvPr>
          <p:cNvSpPr/>
          <p:nvPr/>
        </p:nvSpPr>
        <p:spPr>
          <a:xfrm>
            <a:off x="1939768" y="1501434"/>
            <a:ext cx="1943190" cy="19275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25784E-3D4C-B699-4B08-7FF8A2FE8FA7}"/>
              </a:ext>
            </a:extLst>
          </p:cNvPr>
          <p:cNvSpPr txBox="1"/>
          <p:nvPr/>
        </p:nvSpPr>
        <p:spPr>
          <a:xfrm>
            <a:off x="1986023" y="2164429"/>
            <a:ext cx="184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Unity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980D5F-EB94-FC3A-133C-0CA1D9D6C80B}"/>
              </a:ext>
            </a:extLst>
          </p:cNvPr>
          <p:cNvSpPr txBox="1"/>
          <p:nvPr/>
        </p:nvSpPr>
        <p:spPr>
          <a:xfrm>
            <a:off x="0" y="5488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CHARACTERISTICS OF CHRISTIAN COMMUNITY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6F7A2EE-F4DD-22AF-0A83-05EF8937A32F}"/>
              </a:ext>
            </a:extLst>
          </p:cNvPr>
          <p:cNvSpPr/>
          <p:nvPr/>
        </p:nvSpPr>
        <p:spPr>
          <a:xfrm>
            <a:off x="5124405" y="1462258"/>
            <a:ext cx="1943190" cy="19275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FBCACAB-C169-5779-F9F7-2846CF073628}"/>
              </a:ext>
            </a:extLst>
          </p:cNvPr>
          <p:cNvSpPr/>
          <p:nvPr/>
        </p:nvSpPr>
        <p:spPr>
          <a:xfrm>
            <a:off x="8289722" y="1408147"/>
            <a:ext cx="1943190" cy="19275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4339D8-2886-B18A-B914-2F1D5FC55A95}"/>
              </a:ext>
            </a:extLst>
          </p:cNvPr>
          <p:cNvSpPr/>
          <p:nvPr/>
        </p:nvSpPr>
        <p:spPr>
          <a:xfrm>
            <a:off x="1939768" y="4214215"/>
            <a:ext cx="1943190" cy="19275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9985BE-1133-D16C-9AD8-84DFF35F6868}"/>
              </a:ext>
            </a:extLst>
          </p:cNvPr>
          <p:cNvSpPr/>
          <p:nvPr/>
        </p:nvSpPr>
        <p:spPr>
          <a:xfrm>
            <a:off x="5100087" y="4214215"/>
            <a:ext cx="1943190" cy="19275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6E2071-FDA0-4CBB-7EE7-1CF7DC0E6200}"/>
              </a:ext>
            </a:extLst>
          </p:cNvPr>
          <p:cNvSpPr/>
          <p:nvPr/>
        </p:nvSpPr>
        <p:spPr>
          <a:xfrm>
            <a:off x="8289722" y="4214214"/>
            <a:ext cx="1943190" cy="19275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ED6BEB-CAC4-DF2C-2D94-19A864BA6E1F}"/>
              </a:ext>
            </a:extLst>
          </p:cNvPr>
          <p:cNvSpPr txBox="1"/>
          <p:nvPr/>
        </p:nvSpPr>
        <p:spPr>
          <a:xfrm>
            <a:off x="5056406" y="2110318"/>
            <a:ext cx="2011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Compassion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A8D5DE-F75A-967E-8256-DF3E598987C4}"/>
              </a:ext>
            </a:extLst>
          </p:cNvPr>
          <p:cNvSpPr txBox="1"/>
          <p:nvPr/>
        </p:nvSpPr>
        <p:spPr>
          <a:xfrm>
            <a:off x="8337189" y="2067971"/>
            <a:ext cx="184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Love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2556B-5A61-6216-2670-D735EF550677}"/>
              </a:ext>
            </a:extLst>
          </p:cNvPr>
          <p:cNvSpPr txBox="1"/>
          <p:nvPr/>
        </p:nvSpPr>
        <p:spPr>
          <a:xfrm>
            <a:off x="1937922" y="4916386"/>
            <a:ext cx="184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Pitiful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71D147-1994-F0F7-FEBB-603DFCF8EF4C}"/>
              </a:ext>
            </a:extLst>
          </p:cNvPr>
          <p:cNvSpPr txBox="1"/>
          <p:nvPr/>
        </p:nvSpPr>
        <p:spPr>
          <a:xfrm>
            <a:off x="5147554" y="4898701"/>
            <a:ext cx="184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Courtesy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441D86-88E8-EB1B-62FD-F0A50ABEF8C3}"/>
              </a:ext>
            </a:extLst>
          </p:cNvPr>
          <p:cNvSpPr txBox="1"/>
          <p:nvPr/>
        </p:nvSpPr>
        <p:spPr>
          <a:xfrm>
            <a:off x="8403977" y="4898701"/>
            <a:ext cx="184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Blessing</a:t>
            </a:r>
          </a:p>
        </p:txBody>
      </p:sp>
    </p:spTree>
    <p:extLst>
      <p:ext uri="{BB962C8B-B14F-4D97-AF65-F5344CB8AC3E}">
        <p14:creationId xmlns:p14="http://schemas.microsoft.com/office/powerpoint/2010/main" val="301697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85904-3357-B737-71B3-54176F215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0BBF9A-CDB6-D457-1ECD-8DAE2A8F8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6" y="2643552"/>
            <a:ext cx="10324508" cy="2563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804C4A-7C25-6E62-3AFC-7BD3D0D1B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6" y="1012549"/>
            <a:ext cx="10324508" cy="256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788EA-A815-2D19-C5BA-04A738ADD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EA03B3-EAEB-EC09-61F9-9E8FDD2CC0A4}"/>
              </a:ext>
            </a:extLst>
          </p:cNvPr>
          <p:cNvSpPr txBox="1"/>
          <p:nvPr/>
        </p:nvSpPr>
        <p:spPr>
          <a:xfrm>
            <a:off x="1921933" y="2028616"/>
            <a:ext cx="83481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THE PRIORITY OF A STRONG TESTIMONY</a:t>
            </a:r>
          </a:p>
        </p:txBody>
      </p:sp>
    </p:spTree>
    <p:extLst>
      <p:ext uri="{BB962C8B-B14F-4D97-AF65-F5344CB8AC3E}">
        <p14:creationId xmlns:p14="http://schemas.microsoft.com/office/powerpoint/2010/main" val="119714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275E6-8352-728F-E5D2-42CB4AD56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6A2486-E541-7006-94A0-785B646DFCE4}"/>
              </a:ext>
            </a:extLst>
          </p:cNvPr>
          <p:cNvSpPr txBox="1"/>
          <p:nvPr/>
        </p:nvSpPr>
        <p:spPr>
          <a:xfrm>
            <a:off x="1921933" y="2228671"/>
            <a:ext cx="83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A Surrendered Will</a:t>
            </a:r>
          </a:p>
        </p:txBody>
      </p:sp>
    </p:spTree>
    <p:extLst>
      <p:ext uri="{BB962C8B-B14F-4D97-AF65-F5344CB8AC3E}">
        <p14:creationId xmlns:p14="http://schemas.microsoft.com/office/powerpoint/2010/main" val="91672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89C11-C115-C5EE-8DC6-F1109E921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84B7B2-1B5C-337E-DD4B-B4A67B0D1BA8}"/>
              </a:ext>
            </a:extLst>
          </p:cNvPr>
          <p:cNvSpPr txBox="1"/>
          <p:nvPr/>
        </p:nvSpPr>
        <p:spPr>
          <a:xfrm>
            <a:off x="1921933" y="2228671"/>
            <a:ext cx="83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A Godly Lifestyle</a:t>
            </a:r>
          </a:p>
        </p:txBody>
      </p:sp>
    </p:spTree>
    <p:extLst>
      <p:ext uri="{BB962C8B-B14F-4D97-AF65-F5344CB8AC3E}">
        <p14:creationId xmlns:p14="http://schemas.microsoft.com/office/powerpoint/2010/main" val="97683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1C052-2E7A-713A-5F2C-AD4B76684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BF5A27-6435-C5CE-8233-1ECD337892C4}"/>
              </a:ext>
            </a:extLst>
          </p:cNvPr>
          <p:cNvSpPr txBox="1"/>
          <p:nvPr/>
        </p:nvSpPr>
        <p:spPr>
          <a:xfrm>
            <a:off x="1921933" y="2028616"/>
            <a:ext cx="83481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THE PRIORITY OF A SPIRITUAL HEART</a:t>
            </a:r>
          </a:p>
        </p:txBody>
      </p:sp>
    </p:spTree>
    <p:extLst>
      <p:ext uri="{BB962C8B-B14F-4D97-AF65-F5344CB8AC3E}">
        <p14:creationId xmlns:p14="http://schemas.microsoft.com/office/powerpoint/2010/main" val="411074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B4723-896C-4F13-E35B-C8FC7C136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514208-5353-1223-BAE2-A9EFAD0D02E1}"/>
              </a:ext>
            </a:extLst>
          </p:cNvPr>
          <p:cNvSpPr txBox="1"/>
          <p:nvPr/>
        </p:nvSpPr>
        <p:spPr>
          <a:xfrm>
            <a:off x="1921933" y="2228671"/>
            <a:ext cx="8348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Outward Beauty Is Corruptible</a:t>
            </a:r>
          </a:p>
        </p:txBody>
      </p:sp>
    </p:spTree>
    <p:extLst>
      <p:ext uri="{BB962C8B-B14F-4D97-AF65-F5344CB8AC3E}">
        <p14:creationId xmlns:p14="http://schemas.microsoft.com/office/powerpoint/2010/main" val="82896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2931F-35F6-5584-7464-C3D684D5A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99AEF6-E8F9-1898-327B-C5CE71336977}"/>
              </a:ext>
            </a:extLst>
          </p:cNvPr>
          <p:cNvSpPr txBox="1"/>
          <p:nvPr/>
        </p:nvSpPr>
        <p:spPr>
          <a:xfrm>
            <a:off x="1921933" y="2228671"/>
            <a:ext cx="8348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Inward Beauty Is Incorruptible</a:t>
            </a:r>
          </a:p>
        </p:txBody>
      </p:sp>
    </p:spTree>
    <p:extLst>
      <p:ext uri="{BB962C8B-B14F-4D97-AF65-F5344CB8AC3E}">
        <p14:creationId xmlns:p14="http://schemas.microsoft.com/office/powerpoint/2010/main" val="191417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E5970-B145-24B6-2ECC-B58928205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2CC79C-832A-91AD-533F-4BD0041CD332}"/>
              </a:ext>
            </a:extLst>
          </p:cNvPr>
          <p:cNvSpPr txBox="1"/>
          <p:nvPr/>
        </p:nvSpPr>
        <p:spPr>
          <a:xfrm>
            <a:off x="1921933" y="2028616"/>
            <a:ext cx="83481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THE PRIORITY OF A SPIRITUAL LEADER</a:t>
            </a:r>
          </a:p>
        </p:txBody>
      </p:sp>
    </p:spTree>
    <p:extLst>
      <p:ext uri="{BB962C8B-B14F-4D97-AF65-F5344CB8AC3E}">
        <p14:creationId xmlns:p14="http://schemas.microsoft.com/office/powerpoint/2010/main" val="188163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83A8E-537D-D6EA-2E2E-8A31A2A0B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5BC43A-0E2F-48EB-8E7A-ACF39EB5FAE4}"/>
              </a:ext>
            </a:extLst>
          </p:cNvPr>
          <p:cNvSpPr txBox="1"/>
          <p:nvPr/>
        </p:nvSpPr>
        <p:spPr>
          <a:xfrm>
            <a:off x="1921933" y="2228671"/>
            <a:ext cx="83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In The Home</a:t>
            </a:r>
          </a:p>
        </p:txBody>
      </p:sp>
    </p:spTree>
    <p:extLst>
      <p:ext uri="{BB962C8B-B14F-4D97-AF65-F5344CB8AC3E}">
        <p14:creationId xmlns:p14="http://schemas.microsoft.com/office/powerpoint/2010/main" val="1836868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52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Bahnschrift SemiBold Condensed</vt:lpstr>
      <vt:lpstr>Bahnschrift SemiLight SemiConde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Danny Traxler</dc:creator>
  <cp:lastModifiedBy>Danny Traxler</cp:lastModifiedBy>
  <cp:revision>3</cp:revision>
  <dcterms:created xsi:type="dcterms:W3CDTF">2025-01-04T19:54:03Z</dcterms:created>
  <dcterms:modified xsi:type="dcterms:W3CDTF">2025-01-17T20:51:57Z</dcterms:modified>
</cp:coreProperties>
</file>