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1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48BDDB-6831-4558-B574-68616122B98E}" v="1" dt="2024-11-13T18:36:05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 autoAdjust="0"/>
    <p:restoredTop sz="94660"/>
  </p:normalViewPr>
  <p:slideViewPr>
    <p:cSldViewPr snapToGrid="0">
      <p:cViewPr varScale="1">
        <p:scale>
          <a:sx n="90" d="100"/>
          <a:sy n="90" d="100"/>
        </p:scale>
        <p:origin x="307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8E48BDDB-6831-4558-B574-68616122B98E}"/>
    <pc:docChg chg="addSld modSld">
      <pc:chgData name="Danny Traxler" userId="8d020bc7ca9e1d4a" providerId="LiveId" clId="{8E48BDDB-6831-4558-B574-68616122B98E}" dt="2024-11-13T18:37:56.939" v="354" actId="1076"/>
      <pc:docMkLst>
        <pc:docMk/>
      </pc:docMkLst>
      <pc:sldChg chg="modSp mod">
        <pc:chgData name="Danny Traxler" userId="8d020bc7ca9e1d4a" providerId="LiveId" clId="{8E48BDDB-6831-4558-B574-68616122B98E}" dt="2024-11-13T18:34:16.782" v="33" actId="1076"/>
        <pc:sldMkLst>
          <pc:docMk/>
          <pc:sldMk cId="1564980639" sldId="257"/>
        </pc:sldMkLst>
        <pc:spChg chg="mod">
          <ac:chgData name="Danny Traxler" userId="8d020bc7ca9e1d4a" providerId="LiveId" clId="{8E48BDDB-6831-4558-B574-68616122B98E}" dt="2024-11-13T18:34:16.782" v="33" actId="1076"/>
          <ac:spMkLst>
            <pc:docMk/>
            <pc:sldMk cId="1564980639" sldId="257"/>
            <ac:spMk id="4" creationId="{4A9681A5-480B-A6F9-F710-C460D0F3ED91}"/>
          </ac:spMkLst>
        </pc:spChg>
      </pc:sldChg>
      <pc:sldChg chg="modSp mod">
        <pc:chgData name="Danny Traxler" userId="8d020bc7ca9e1d4a" providerId="LiveId" clId="{8E48BDDB-6831-4558-B574-68616122B98E}" dt="2024-11-13T18:34:44.977" v="100" actId="207"/>
        <pc:sldMkLst>
          <pc:docMk/>
          <pc:sldMk cId="477685492" sldId="258"/>
        </pc:sldMkLst>
        <pc:spChg chg="mod">
          <ac:chgData name="Danny Traxler" userId="8d020bc7ca9e1d4a" providerId="LiveId" clId="{8E48BDDB-6831-4558-B574-68616122B98E}" dt="2024-11-13T18:34:24.273" v="65" actId="6549"/>
          <ac:spMkLst>
            <pc:docMk/>
            <pc:sldMk cId="477685492" sldId="258"/>
            <ac:spMk id="2" creationId="{3101AFD2-42C9-1919-C19C-2796E5F688D2}"/>
          </ac:spMkLst>
        </pc:spChg>
        <pc:spChg chg="mod">
          <ac:chgData name="Danny Traxler" userId="8d020bc7ca9e1d4a" providerId="LiveId" clId="{8E48BDDB-6831-4558-B574-68616122B98E}" dt="2024-11-13T18:34:44.977" v="100" actId="207"/>
          <ac:spMkLst>
            <pc:docMk/>
            <pc:sldMk cId="477685492" sldId="258"/>
            <ac:spMk id="4" creationId="{4A9681A5-480B-A6F9-F710-C460D0F3ED91}"/>
          </ac:spMkLst>
        </pc:spChg>
      </pc:sldChg>
      <pc:sldChg chg="modSp mod">
        <pc:chgData name="Danny Traxler" userId="8d020bc7ca9e1d4a" providerId="LiveId" clId="{8E48BDDB-6831-4558-B574-68616122B98E}" dt="2024-11-13T18:35:28.752" v="152" actId="1076"/>
        <pc:sldMkLst>
          <pc:docMk/>
          <pc:sldMk cId="1796428299" sldId="259"/>
        </pc:sldMkLst>
        <pc:spChg chg="mod">
          <ac:chgData name="Danny Traxler" userId="8d020bc7ca9e1d4a" providerId="LiveId" clId="{8E48BDDB-6831-4558-B574-68616122B98E}" dt="2024-11-13T18:35:28.752" v="152" actId="1076"/>
          <ac:spMkLst>
            <pc:docMk/>
            <pc:sldMk cId="1796428299" sldId="259"/>
            <ac:spMk id="4" creationId="{4A9681A5-480B-A6F9-F710-C460D0F3ED91}"/>
          </ac:spMkLst>
        </pc:spChg>
      </pc:sldChg>
      <pc:sldChg chg="modSp mod">
        <pc:chgData name="Danny Traxler" userId="8d020bc7ca9e1d4a" providerId="LiveId" clId="{8E48BDDB-6831-4558-B574-68616122B98E}" dt="2024-11-13T18:37:56.939" v="354" actId="1076"/>
        <pc:sldMkLst>
          <pc:docMk/>
          <pc:sldMk cId="4178116266" sldId="260"/>
        </pc:sldMkLst>
        <pc:spChg chg="mod">
          <ac:chgData name="Danny Traxler" userId="8d020bc7ca9e1d4a" providerId="LiveId" clId="{8E48BDDB-6831-4558-B574-68616122B98E}" dt="2024-11-13T18:35:35.559" v="181" actId="6549"/>
          <ac:spMkLst>
            <pc:docMk/>
            <pc:sldMk cId="4178116266" sldId="260"/>
            <ac:spMk id="2" creationId="{3101AFD2-42C9-1919-C19C-2796E5F688D2}"/>
          </ac:spMkLst>
        </pc:spChg>
        <pc:spChg chg="mod">
          <ac:chgData name="Danny Traxler" userId="8d020bc7ca9e1d4a" providerId="LiveId" clId="{8E48BDDB-6831-4558-B574-68616122B98E}" dt="2024-11-13T18:36:10.569" v="232" actId="1076"/>
          <ac:spMkLst>
            <pc:docMk/>
            <pc:sldMk cId="4178116266" sldId="260"/>
            <ac:spMk id="4" creationId="{4A9681A5-480B-A6F9-F710-C460D0F3ED91}"/>
          </ac:spMkLst>
        </pc:spChg>
        <pc:picChg chg="mod">
          <ac:chgData name="Danny Traxler" userId="8d020bc7ca9e1d4a" providerId="LiveId" clId="{8E48BDDB-6831-4558-B574-68616122B98E}" dt="2024-11-13T18:37:56.939" v="354" actId="1076"/>
          <ac:picMkLst>
            <pc:docMk/>
            <pc:sldMk cId="4178116266" sldId="260"/>
            <ac:picMk id="1026" creationId="{19338AE2-B99E-E515-E756-ABF0507BC4FF}"/>
          </ac:picMkLst>
        </pc:picChg>
      </pc:sldChg>
      <pc:sldChg chg="modSp mod">
        <pc:chgData name="Danny Traxler" userId="8d020bc7ca9e1d4a" providerId="LiveId" clId="{8E48BDDB-6831-4558-B574-68616122B98E}" dt="2024-11-13T18:36:38.827" v="275" actId="1076"/>
        <pc:sldMkLst>
          <pc:docMk/>
          <pc:sldMk cId="902504294" sldId="262"/>
        </pc:sldMkLst>
        <pc:spChg chg="mod">
          <ac:chgData name="Danny Traxler" userId="8d020bc7ca9e1d4a" providerId="LiveId" clId="{8E48BDDB-6831-4558-B574-68616122B98E}" dt="2024-11-13T18:36:38.827" v="275" actId="1076"/>
          <ac:spMkLst>
            <pc:docMk/>
            <pc:sldMk cId="902504294" sldId="262"/>
            <ac:spMk id="4" creationId="{4A9681A5-480B-A6F9-F710-C460D0F3ED91}"/>
          </ac:spMkLst>
        </pc:spChg>
      </pc:sldChg>
      <pc:sldChg chg="modSp mod">
        <pc:chgData name="Danny Traxler" userId="8d020bc7ca9e1d4a" providerId="LiveId" clId="{8E48BDDB-6831-4558-B574-68616122B98E}" dt="2024-11-13T18:37:03.874" v="348" actId="6549"/>
        <pc:sldMkLst>
          <pc:docMk/>
          <pc:sldMk cId="1092474261" sldId="263"/>
        </pc:sldMkLst>
        <pc:spChg chg="mod">
          <ac:chgData name="Danny Traxler" userId="8d020bc7ca9e1d4a" providerId="LiveId" clId="{8E48BDDB-6831-4558-B574-68616122B98E}" dt="2024-11-13T18:36:48.581" v="309" actId="6549"/>
          <ac:spMkLst>
            <pc:docMk/>
            <pc:sldMk cId="1092474261" sldId="263"/>
            <ac:spMk id="2" creationId="{3101AFD2-42C9-1919-C19C-2796E5F688D2}"/>
          </ac:spMkLst>
        </pc:spChg>
        <pc:spChg chg="mod">
          <ac:chgData name="Danny Traxler" userId="8d020bc7ca9e1d4a" providerId="LiveId" clId="{8E48BDDB-6831-4558-B574-68616122B98E}" dt="2024-11-13T18:37:03.874" v="348" actId="6549"/>
          <ac:spMkLst>
            <pc:docMk/>
            <pc:sldMk cId="1092474261" sldId="263"/>
            <ac:spMk id="4" creationId="{4A9681A5-480B-A6F9-F710-C460D0F3ED91}"/>
          </ac:spMkLst>
        </pc:spChg>
      </pc:sldChg>
      <pc:sldChg chg="modSp add mod">
        <pc:chgData name="Danny Traxler" userId="8d020bc7ca9e1d4a" providerId="LiveId" clId="{8E48BDDB-6831-4558-B574-68616122B98E}" dt="2024-11-13T18:35:09.655" v="122" actId="20577"/>
        <pc:sldMkLst>
          <pc:docMk/>
          <pc:sldMk cId="2287817433" sldId="266"/>
        </pc:sldMkLst>
        <pc:spChg chg="mod">
          <ac:chgData name="Danny Traxler" userId="8d020bc7ca9e1d4a" providerId="LiveId" clId="{8E48BDDB-6831-4558-B574-68616122B98E}" dt="2024-11-13T18:35:09.655" v="122" actId="20577"/>
          <ac:spMkLst>
            <pc:docMk/>
            <pc:sldMk cId="2287817433" sldId="266"/>
            <ac:spMk id="4" creationId="{B80D0D91-BD1F-8BCD-7EE6-77517F359BE1}"/>
          </ac:spMkLst>
        </pc:spChg>
      </pc:sldChg>
      <pc:sldChg chg="modSp add mod">
        <pc:chgData name="Danny Traxler" userId="8d020bc7ca9e1d4a" providerId="LiveId" clId="{8E48BDDB-6831-4558-B574-68616122B98E}" dt="2024-11-13T18:37:17.061" v="353" actId="20577"/>
        <pc:sldMkLst>
          <pc:docMk/>
          <pc:sldMk cId="168460598" sldId="267"/>
        </pc:sldMkLst>
        <pc:spChg chg="mod">
          <ac:chgData name="Danny Traxler" userId="8d020bc7ca9e1d4a" providerId="LiveId" clId="{8E48BDDB-6831-4558-B574-68616122B98E}" dt="2024-11-13T18:37:17.061" v="353" actId="20577"/>
          <ac:spMkLst>
            <pc:docMk/>
            <pc:sldMk cId="168460598" sldId="267"/>
            <ac:spMk id="4" creationId="{D4F40B15-33FB-CA2D-C194-C6C44EA55D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8BDE-BEFE-F71D-6BF9-65ADF19DD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B73E0-7009-0E81-E1B0-06AD7F82A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A61F1-DCC5-FEFF-3B0B-21649A59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57E58-BE9C-E222-3192-A8808B3C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0B49A-E8E3-464F-4B3B-3D5D69E9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4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B892-FB2C-8451-634A-C08AE44F0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C8B3E-D4E3-C571-0CF7-B97D474C5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1C39E-8E7B-EFFC-74A9-289C4431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0EB07-0325-07E5-7AFF-98428638C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4553B-D699-9A66-6EEC-B5DDFD55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6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60E71-9BD2-CC56-7BAB-3A7987A93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84D91-CEC0-8D3F-8BBB-7ECA68392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64468-CC69-297C-474E-68AE7C99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A438D-09A2-0174-94E5-C0552ED7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CBBA0-A302-8243-711F-25572D3DF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9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048E-5517-B370-E0CB-ED6B704F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C6F2F-AF06-34A0-840A-A186DA8F3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F87DB-9540-5CDE-A649-1D70DDA3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B6DCF-F4A5-EF67-94D6-5B0FF278C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AA131-1239-D2A8-6B80-B01C60BCB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2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D740-466A-85DC-43D1-5CCD0AF6A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1B13C-F296-6A11-FB11-F6A6B854F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EF727-3220-207E-5190-5DE9F88B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C0353-316A-143F-7156-8D4BC658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51E97-B56A-2091-B917-C22BBBE9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6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F26B-C78E-5C0B-82DC-41C81260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33C77-4B56-C4FC-7D04-E7DCFF6A32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F95B3-08A7-764E-5466-702D6D59A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C8D94-A7EA-A6BC-971C-F6F85E75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F4160-0D4F-64B3-1C47-13E1D7A8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EC4DE-EDB4-49A6-20C3-9FD8C5C9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5C19-1F10-519D-09CC-7224424B1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A5659-11E0-E6B8-4811-6297B8C29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171D9-05B1-36DC-0243-7D53ED2A1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CC4E9-039C-7E5C-2C7E-9F920EFC2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2C755C-9486-C799-E350-319F964D9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88177A-C290-F5AA-5600-31090CCA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688F56-7F73-D622-985E-0C2BD747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18041D-E754-EB8D-2793-A5829797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6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1947-9CE8-5B92-F181-2EF8E284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D1DAC-A895-958F-4C42-9CFC7029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5E27E-8098-4720-4C30-5C479D1EC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1DB3C-9848-2F48-5F5B-B8798848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4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41DF0-86E3-F046-0C82-D013A824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78A95-5E0B-A83A-187B-F781707D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6FA66-5831-BF36-1395-DEA96284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9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A2D6-F5E3-7EDF-AC7A-5FBD98EC3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D6BA0-4F1E-BD7D-CE70-3195AA8E1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E5B7E-34BD-5E8B-8EA2-7BCE84AF9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9E249-90FF-81EF-7EE1-2662025E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33557-05CB-33E0-EC55-B658927D4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9E42D-8D94-AB19-B3B3-5DB80354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0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12F08-3C4E-7009-3339-205B7FF6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DBFD8F-0F64-734B-46BE-B6CD70F63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0126A-3D28-929F-DDF9-223464947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C5963-3A4E-5FB0-279B-BC137656A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C16EF-78A9-B7BB-0454-69B32EEB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C02A0-B361-AEB0-C103-B961E102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8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3FF0F-1D37-842E-1FCD-5482EC919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75B0B-2C63-D5CE-2553-0B4E559D4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F1741-AB33-0D4A-EB35-22A3E65F9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8F66-41F5-4B94-974C-E6587829DA8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6910D-C331-B55C-C4E1-D25C7F8F9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CDACD-0470-A95F-5D28-C3B51C99C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4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BATTLE FOR THE 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75B92-647D-96FE-9DFF-E2B5672D9035}"/>
              </a:ext>
            </a:extLst>
          </p:cNvPr>
          <p:cNvSpPr txBox="1"/>
          <p:nvPr/>
        </p:nvSpPr>
        <p:spPr>
          <a:xfrm>
            <a:off x="0" y="532047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 Breastplate of Righteousness -</a:t>
            </a:r>
          </a:p>
        </p:txBody>
      </p:sp>
    </p:spTree>
    <p:extLst>
      <p:ext uri="{BB962C8B-B14F-4D97-AF65-F5344CB8AC3E}">
        <p14:creationId xmlns:p14="http://schemas.microsoft.com/office/powerpoint/2010/main" val="286961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BATTLE FOR THE 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</p:spTree>
    <p:extLst>
      <p:ext uri="{BB962C8B-B14F-4D97-AF65-F5344CB8AC3E}">
        <p14:creationId xmlns:p14="http://schemas.microsoft.com/office/powerpoint/2010/main" val="143698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ILLUSTRATION</a:t>
            </a:r>
          </a:p>
        </p:txBody>
      </p:sp>
    </p:spTree>
    <p:extLst>
      <p:ext uri="{BB962C8B-B14F-4D97-AF65-F5344CB8AC3E}">
        <p14:creationId xmlns:p14="http://schemas.microsoft.com/office/powerpoint/2010/main" val="156498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Centurion</a:t>
            </a:r>
            <a:endParaRPr 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9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ILLUSTRATION</a:t>
            </a:r>
          </a:p>
        </p:txBody>
      </p:sp>
    </p:spTree>
    <p:extLst>
      <p:ext uri="{BB962C8B-B14F-4D97-AF65-F5344CB8AC3E}">
        <p14:creationId xmlns:p14="http://schemas.microsoft.com/office/powerpoint/2010/main" val="47768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313937-9C89-30E5-5FFA-67663C567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0C7F7C09-9BB0-19DD-E6E7-25FDAB0E2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0D0D91-BD1F-8BCD-7EE6-77517F359BE1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Breastplate</a:t>
            </a:r>
            <a:endParaRPr 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F9F49A-40B1-855F-1F3B-5332F81919BD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9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ILLUSTRATION</a:t>
            </a:r>
          </a:p>
        </p:txBody>
      </p:sp>
    </p:spTree>
    <p:extLst>
      <p:ext uri="{BB962C8B-B14F-4D97-AF65-F5344CB8AC3E}">
        <p14:creationId xmlns:p14="http://schemas.microsoft.com/office/powerpoint/2010/main" val="228781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DEFINITION</a:t>
            </a:r>
          </a:p>
        </p:txBody>
      </p:sp>
    </p:spTree>
    <p:extLst>
      <p:ext uri="{BB962C8B-B14F-4D97-AF65-F5344CB8AC3E}">
        <p14:creationId xmlns:p14="http://schemas.microsoft.com/office/powerpoint/2010/main" val="179642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-1" y="236717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Breastplate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Righteousness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-1" y="222071"/>
            <a:ext cx="6798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9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DEFINITION</a:t>
            </a:r>
          </a:p>
        </p:txBody>
      </p:sp>
    </p:spTree>
    <p:extLst>
      <p:ext uri="{BB962C8B-B14F-4D97-AF65-F5344CB8AC3E}">
        <p14:creationId xmlns:p14="http://schemas.microsoft.com/office/powerpoint/2010/main" val="417811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90250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</a:t>
            </a:r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Heart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9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109247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7CE8F2-72E9-2DB0-6D3E-8837FE1706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5FB8C1A4-C91A-BD9C-7DF0-A3313AB9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F40B15-33FB-CA2D-C194-C6C44EA55D2F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Heart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200A7F-0FC3-02DC-6445-72702D32FB6D}"/>
              </a:ext>
            </a:extLst>
          </p:cNvPr>
          <p:cNvSpPr txBox="1"/>
          <p:nvPr/>
        </p:nvSpPr>
        <p:spPr>
          <a:xfrm>
            <a:off x="0" y="22207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9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168460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5</cp:revision>
  <dcterms:created xsi:type="dcterms:W3CDTF">2024-10-02T18:12:55Z</dcterms:created>
  <dcterms:modified xsi:type="dcterms:W3CDTF">2024-11-13T18:38:42Z</dcterms:modified>
</cp:coreProperties>
</file>