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4" r:id="rId2"/>
    <p:sldId id="257" r:id="rId3"/>
    <p:sldId id="265" r:id="rId4"/>
    <p:sldId id="258" r:id="rId5"/>
    <p:sldId id="261" r:id="rId6"/>
    <p:sldId id="267" r:id="rId7"/>
    <p:sldId id="262" r:id="rId8"/>
    <p:sldId id="271" r:id="rId9"/>
    <p:sldId id="272" r:id="rId10"/>
    <p:sldId id="273" r:id="rId11"/>
    <p:sldId id="274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3010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Traxler" userId="8d020bc7ca9e1d4a" providerId="LiveId" clId="{2BC097BB-0460-4186-9E5D-532530184B60}"/>
    <pc:docChg chg="custSel addSld delSld modSld sldOrd">
      <pc:chgData name="Danny Traxler" userId="8d020bc7ca9e1d4a" providerId="LiveId" clId="{2BC097BB-0460-4186-9E5D-532530184B60}" dt="2024-06-12T17:50:22.823" v="562" actId="6549"/>
      <pc:docMkLst>
        <pc:docMk/>
      </pc:docMkLst>
      <pc:sldChg chg="modSp mod">
        <pc:chgData name="Danny Traxler" userId="8d020bc7ca9e1d4a" providerId="LiveId" clId="{2BC097BB-0460-4186-9E5D-532530184B60}" dt="2024-06-12T17:47:21.887" v="156" actId="20577"/>
        <pc:sldMkLst>
          <pc:docMk/>
          <pc:sldMk cId="3480921130" sldId="258"/>
        </pc:sldMkLst>
        <pc:spChg chg="mod">
          <ac:chgData name="Danny Traxler" userId="8d020bc7ca9e1d4a" providerId="LiveId" clId="{2BC097BB-0460-4186-9E5D-532530184B60}" dt="2024-06-12T17:47:21.887" v="156" actId="20577"/>
          <ac:spMkLst>
            <pc:docMk/>
            <pc:sldMk cId="3480921130" sldId="258"/>
            <ac:spMk id="2" creationId="{B3BD15E7-3EC1-48B4-0666-F70B9A959C91}"/>
          </ac:spMkLst>
        </pc:spChg>
        <pc:spChg chg="mod">
          <ac:chgData name="Danny Traxler" userId="8d020bc7ca9e1d4a" providerId="LiveId" clId="{2BC097BB-0460-4186-9E5D-532530184B60}" dt="2024-06-12T17:46:56.387" v="90" actId="6549"/>
          <ac:spMkLst>
            <pc:docMk/>
            <pc:sldMk cId="3480921130" sldId="258"/>
            <ac:spMk id="3" creationId="{C4D3A924-2E79-00BD-10F5-82CC5205F168}"/>
          </ac:spMkLst>
        </pc:spChg>
      </pc:sldChg>
      <pc:sldChg chg="modSp mod">
        <pc:chgData name="Danny Traxler" userId="8d020bc7ca9e1d4a" providerId="LiveId" clId="{2BC097BB-0460-4186-9E5D-532530184B60}" dt="2024-06-12T17:47:43.789" v="208" actId="6549"/>
        <pc:sldMkLst>
          <pc:docMk/>
          <pc:sldMk cId="1101397698" sldId="261"/>
        </pc:sldMkLst>
        <pc:spChg chg="mod">
          <ac:chgData name="Danny Traxler" userId="8d020bc7ca9e1d4a" providerId="LiveId" clId="{2BC097BB-0460-4186-9E5D-532530184B60}" dt="2024-06-12T17:47:43.789" v="208" actId="6549"/>
          <ac:spMkLst>
            <pc:docMk/>
            <pc:sldMk cId="1101397698" sldId="261"/>
            <ac:spMk id="2" creationId="{B3BD15E7-3EC1-48B4-0666-F70B9A959C91}"/>
          </ac:spMkLst>
        </pc:spChg>
      </pc:sldChg>
      <pc:sldChg chg="modSp mod">
        <pc:chgData name="Danny Traxler" userId="8d020bc7ca9e1d4a" providerId="LiveId" clId="{2BC097BB-0460-4186-9E5D-532530184B60}" dt="2024-06-12T17:48:29.889" v="335" actId="6549"/>
        <pc:sldMkLst>
          <pc:docMk/>
          <pc:sldMk cId="2064290057" sldId="262"/>
        </pc:sldMkLst>
        <pc:spChg chg="mod">
          <ac:chgData name="Danny Traxler" userId="8d020bc7ca9e1d4a" providerId="LiveId" clId="{2BC097BB-0460-4186-9E5D-532530184B60}" dt="2024-06-12T17:48:29.889" v="335" actId="6549"/>
          <ac:spMkLst>
            <pc:docMk/>
            <pc:sldMk cId="2064290057" sldId="262"/>
            <ac:spMk id="2" creationId="{B3BD15E7-3EC1-48B4-0666-F70B9A959C91}"/>
          </ac:spMkLst>
        </pc:spChg>
      </pc:sldChg>
      <pc:sldChg chg="modSp mod">
        <pc:chgData name="Danny Traxler" userId="8d020bc7ca9e1d4a" providerId="LiveId" clId="{2BC097BB-0460-4186-9E5D-532530184B60}" dt="2024-06-12T17:46:38.332" v="39" actId="6549"/>
        <pc:sldMkLst>
          <pc:docMk/>
          <pc:sldMk cId="2632537044" sldId="265"/>
        </pc:sldMkLst>
        <pc:spChg chg="mod">
          <ac:chgData name="Danny Traxler" userId="8d020bc7ca9e1d4a" providerId="LiveId" clId="{2BC097BB-0460-4186-9E5D-532530184B60}" dt="2024-06-12T17:46:38.332" v="39" actId="6549"/>
          <ac:spMkLst>
            <pc:docMk/>
            <pc:sldMk cId="2632537044" sldId="265"/>
            <ac:spMk id="2" creationId="{B3BD15E7-3EC1-48B4-0666-F70B9A959C91}"/>
          </ac:spMkLst>
        </pc:spChg>
      </pc:sldChg>
      <pc:sldChg chg="modSp mod">
        <pc:chgData name="Danny Traxler" userId="8d020bc7ca9e1d4a" providerId="LiveId" clId="{2BC097BB-0460-4186-9E5D-532530184B60}" dt="2024-06-12T17:48:13.317" v="290" actId="6549"/>
        <pc:sldMkLst>
          <pc:docMk/>
          <pc:sldMk cId="2997447247" sldId="267"/>
        </pc:sldMkLst>
        <pc:spChg chg="mod">
          <ac:chgData name="Danny Traxler" userId="8d020bc7ca9e1d4a" providerId="LiveId" clId="{2BC097BB-0460-4186-9E5D-532530184B60}" dt="2024-06-12T17:48:13.317" v="290" actId="6549"/>
          <ac:spMkLst>
            <pc:docMk/>
            <pc:sldMk cId="2997447247" sldId="267"/>
            <ac:spMk id="2" creationId="{B3BD15E7-3EC1-48B4-0666-F70B9A959C91}"/>
          </ac:spMkLst>
        </pc:spChg>
        <pc:spChg chg="mod">
          <ac:chgData name="Danny Traxler" userId="8d020bc7ca9e1d4a" providerId="LiveId" clId="{2BC097BB-0460-4186-9E5D-532530184B60}" dt="2024-06-12T17:47:54.979" v="241" actId="6549"/>
          <ac:spMkLst>
            <pc:docMk/>
            <pc:sldMk cId="2997447247" sldId="267"/>
            <ac:spMk id="3" creationId="{C4D3A924-2E79-00BD-10F5-82CC5205F168}"/>
          </ac:spMkLst>
        </pc:spChg>
      </pc:sldChg>
      <pc:sldChg chg="modSp mod">
        <pc:chgData name="Danny Traxler" userId="8d020bc7ca9e1d4a" providerId="LiveId" clId="{2BC097BB-0460-4186-9E5D-532530184B60}" dt="2024-06-12T17:48:54.313" v="417" actId="6549"/>
        <pc:sldMkLst>
          <pc:docMk/>
          <pc:sldMk cId="331580242" sldId="271"/>
        </pc:sldMkLst>
        <pc:spChg chg="mod">
          <ac:chgData name="Danny Traxler" userId="8d020bc7ca9e1d4a" providerId="LiveId" clId="{2BC097BB-0460-4186-9E5D-532530184B60}" dt="2024-06-12T17:48:54.313" v="417" actId="6549"/>
          <ac:spMkLst>
            <pc:docMk/>
            <pc:sldMk cId="331580242" sldId="271"/>
            <ac:spMk id="2" creationId="{B3BD15E7-3EC1-48B4-0666-F70B9A959C91}"/>
          </ac:spMkLst>
        </pc:spChg>
        <pc:spChg chg="mod">
          <ac:chgData name="Danny Traxler" userId="8d020bc7ca9e1d4a" providerId="LiveId" clId="{2BC097BB-0460-4186-9E5D-532530184B60}" dt="2024-06-12T17:48:44.579" v="371" actId="6549"/>
          <ac:spMkLst>
            <pc:docMk/>
            <pc:sldMk cId="331580242" sldId="271"/>
            <ac:spMk id="3" creationId="{C4D3A924-2E79-00BD-10F5-82CC5205F168}"/>
          </ac:spMkLst>
        </pc:spChg>
      </pc:sldChg>
      <pc:sldChg chg="modSp add mod ord">
        <pc:chgData name="Danny Traxler" userId="8d020bc7ca9e1d4a" providerId="LiveId" clId="{2BC097BB-0460-4186-9E5D-532530184B60}" dt="2024-06-12T17:49:19.131" v="437" actId="20577"/>
        <pc:sldMkLst>
          <pc:docMk/>
          <pc:sldMk cId="4294561622" sldId="272"/>
        </pc:sldMkLst>
        <pc:spChg chg="mod">
          <ac:chgData name="Danny Traxler" userId="8d020bc7ca9e1d4a" providerId="LiveId" clId="{2BC097BB-0460-4186-9E5D-532530184B60}" dt="2024-06-12T17:49:19.131" v="437" actId="20577"/>
          <ac:spMkLst>
            <pc:docMk/>
            <pc:sldMk cId="4294561622" sldId="272"/>
            <ac:spMk id="2" creationId="{B3BD15E7-3EC1-48B4-0666-F70B9A959C91}"/>
          </ac:spMkLst>
        </pc:spChg>
      </pc:sldChg>
      <pc:sldChg chg="modSp add mod ord">
        <pc:chgData name="Danny Traxler" userId="8d020bc7ca9e1d4a" providerId="LiveId" clId="{2BC097BB-0460-4186-9E5D-532530184B60}" dt="2024-06-12T17:49:47.551" v="506" actId="6549"/>
        <pc:sldMkLst>
          <pc:docMk/>
          <pc:sldMk cId="2772725567" sldId="273"/>
        </pc:sldMkLst>
        <pc:spChg chg="mod">
          <ac:chgData name="Danny Traxler" userId="8d020bc7ca9e1d4a" providerId="LiveId" clId="{2BC097BB-0460-4186-9E5D-532530184B60}" dt="2024-06-12T17:49:47.551" v="506" actId="6549"/>
          <ac:spMkLst>
            <pc:docMk/>
            <pc:sldMk cId="2772725567" sldId="273"/>
            <ac:spMk id="2" creationId="{B3BD15E7-3EC1-48B4-0666-F70B9A959C91}"/>
          </ac:spMkLst>
        </pc:spChg>
        <pc:spChg chg="mod">
          <ac:chgData name="Danny Traxler" userId="8d020bc7ca9e1d4a" providerId="LiveId" clId="{2BC097BB-0460-4186-9E5D-532530184B60}" dt="2024-06-12T17:49:31.492" v="450" actId="20577"/>
          <ac:spMkLst>
            <pc:docMk/>
            <pc:sldMk cId="2772725567" sldId="273"/>
            <ac:spMk id="3" creationId="{C4D3A924-2E79-00BD-10F5-82CC5205F168}"/>
          </ac:spMkLst>
        </pc:spChg>
      </pc:sldChg>
      <pc:sldChg chg="modSp add mod">
        <pc:chgData name="Danny Traxler" userId="8d020bc7ca9e1d4a" providerId="LiveId" clId="{2BC097BB-0460-4186-9E5D-532530184B60}" dt="2024-06-12T17:50:22.823" v="562" actId="6549"/>
        <pc:sldMkLst>
          <pc:docMk/>
          <pc:sldMk cId="1152288363" sldId="274"/>
        </pc:sldMkLst>
        <pc:spChg chg="mod">
          <ac:chgData name="Danny Traxler" userId="8d020bc7ca9e1d4a" providerId="LiveId" clId="{2BC097BB-0460-4186-9E5D-532530184B60}" dt="2024-06-12T17:50:22.823" v="562" actId="6549"/>
          <ac:spMkLst>
            <pc:docMk/>
            <pc:sldMk cId="1152288363" sldId="274"/>
            <ac:spMk id="2" creationId="{B3BD15E7-3EC1-48B4-0666-F70B9A959C91}"/>
          </ac:spMkLst>
        </pc:spChg>
      </pc:sldChg>
      <pc:sldChg chg="del">
        <pc:chgData name="Danny Traxler" userId="8d020bc7ca9e1d4a" providerId="LiveId" clId="{2BC097BB-0460-4186-9E5D-532530184B60}" dt="2024-06-12T17:49:06.562" v="418" actId="2696"/>
        <pc:sldMkLst>
          <pc:docMk/>
          <pc:sldMk cId="1582591956" sldId="29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B56CB2B-9C59-032E-E02E-2E015C445D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122558-C07E-A339-F370-5B54192D96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66F0C-F28C-40DE-B0DE-1935001C2FC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0F50EA-4E26-CFD6-E2C6-4B1D5AA7BB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F4DDEF-9EBF-E521-6A4D-E335D71FA5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30572-AAAE-4581-9C4B-B0858D1B0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58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CABBF-4F72-4DA6-512A-91C352D4B6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34C38-C702-0E47-70A1-2F201C528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ED75A-6013-F65E-FEFB-BBCB78C307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1B7EF8-F19C-42D3-8C00-C8408CB4CF77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AFC02-DF80-A5FF-4B50-9F66989E5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91840-1EAC-BAF9-99BE-B719414AF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67CE94-C7C5-46A7-BD50-78743DA24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3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77591-8B10-34F1-9E67-52D4F4179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52CDF-B4E2-C5D7-9512-7528017264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6A102-F19B-5214-88D4-26DA225D78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1B7EF8-F19C-42D3-8C00-C8408CB4CF77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B999A-1F3F-03E5-7974-5B6D14B29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B7C10-BA8C-E578-5D47-EA66121D6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67CE94-C7C5-46A7-BD50-78743DA24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61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5A7D01-501B-1632-BB71-488DD74F8E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EC431-4ED4-663A-FD71-E2A575FCF4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BBAD8-EE8F-5598-5BFD-0FE929AD4D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1B7EF8-F19C-42D3-8C00-C8408CB4CF77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57810-EFB0-7873-B794-9B300D036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9CE2E-5FE2-E16E-8BDB-FB1985AE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67CE94-C7C5-46A7-BD50-78743DA24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9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DE41A-9D38-3FFD-557F-A570789E6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CAD54-B6D9-0A69-412E-78B0B40F1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4DF40-7488-12B6-AE69-D83B8BCC1C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1B7EF8-F19C-42D3-8C00-C8408CB4CF77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E4342-B7BB-1447-9378-C10B51B7D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4E205-DA46-6401-C549-55B8B129B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67CE94-C7C5-46A7-BD50-78743DA24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6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13473-8B09-28E8-728B-4A63D5919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837F83-47F0-8EAA-0D33-25C0D4FE5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03217-2A4D-ECA3-3039-4F7EA314D6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1B7EF8-F19C-42D3-8C00-C8408CB4CF77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839E-054C-E44A-DD9C-771CAC238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816C9-2336-022D-FB76-D0D76BAA7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67CE94-C7C5-46A7-BD50-78743DA24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72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0086D-AB88-6AAA-FD54-46E2CCA6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91590-A2C4-4A34-A138-58D9A6132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DB616B-2F49-CF73-BFAF-AF37A42C5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81F4F0-9E3E-9FE9-FCD8-69A5A92B30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1B7EF8-F19C-42D3-8C00-C8408CB4CF77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6A47B-AE00-06F0-454F-A0A659F7B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F8CDB8-F643-56E5-7B47-8E9DE89FD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67CE94-C7C5-46A7-BD50-78743DA24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7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9A33A-53F6-0529-372B-9B9145528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2785AD-3B43-7992-3B3C-3B1481192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98F001-2EB3-9A29-11D5-6945A7122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19A24E-16AE-BD13-A8B3-088114F877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51B1A8-4B18-2829-0CAB-D2D63E332B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4D9479-0684-41EE-0D53-C6C64BFA95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1B7EF8-F19C-42D3-8C00-C8408CB4CF77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66D7F1-B728-8636-D941-51B64938D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2DA0FC-F817-92C4-AF94-B226FA40C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67CE94-C7C5-46A7-BD50-78743DA24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46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36E2B-EFBB-50B9-B387-A6B514302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480CF6-99E2-AD26-EAA9-0B6C8183DC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1B7EF8-F19C-42D3-8C00-C8408CB4CF77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6B2898-9EBA-D445-F3A3-B542427F7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B88541-D382-241E-5067-015C23B6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67CE94-C7C5-46A7-BD50-78743DA24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96CC6E-DA5F-5C5C-F6B1-35CB4C914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1B7EF8-F19C-42D3-8C00-C8408CB4CF77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EC435B-5880-63A3-29FE-E116792A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0F059-C8F0-3A87-0B56-C0042381B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67CE94-C7C5-46A7-BD50-78743DA24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1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762C9-1CF9-BB6A-295C-4BB1B29B5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4998C-D77F-285B-4FCE-1420CB298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34856D-32A9-0FDF-C2F0-0C190F58D0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87892D-C84C-8A9A-5D86-51A696CCB4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1B7EF8-F19C-42D3-8C00-C8408CB4CF77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AE47E4-A28A-B17F-6A0F-08A0FD49A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41977-350B-A5AE-104F-2F343A96C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67CE94-C7C5-46A7-BD50-78743DA24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1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6BD37-CF54-8F97-1EC5-18D25AEB3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707F40-07BD-CC49-6C4D-279B27E589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1EC012-3716-05D4-9009-31151B8A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AAE813-0F47-7917-B25F-A610E45F44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1B7EF8-F19C-42D3-8C00-C8408CB4CF77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86A5D-1C37-44C6-8AB0-76FCA2F0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746D67-F85B-C62C-0330-0DD4667F4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67CE94-C7C5-46A7-BD50-78743DA24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4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ownload God, Jesus, Apostles. Royalty-Free Stock Illustration Image -  Pixabay">
            <a:extLst>
              <a:ext uri="{FF2B5EF4-FFF2-40B4-BE49-F238E27FC236}">
                <a16:creationId xmlns:a16="http://schemas.microsoft.com/office/drawing/2014/main" id="{055B602D-24A0-A42B-6866-40D821F799B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5063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1B115ED-8F4A-5B6D-04D8-22C80E7829A1}"/>
              </a:ext>
            </a:extLst>
          </p:cNvPr>
          <p:cNvSpPr txBox="1"/>
          <p:nvPr/>
        </p:nvSpPr>
        <p:spPr>
          <a:xfrm>
            <a:off x="0" y="554317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THE</a:t>
            </a:r>
          </a:p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T W E L V E  D I S C I P L E 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A468AF-CCE6-3B16-E325-FFE8A447FB7A}"/>
              </a:ext>
            </a:extLst>
          </p:cNvPr>
          <p:cNvSpPr txBox="1"/>
          <p:nvPr/>
        </p:nvSpPr>
        <p:spPr>
          <a:xfrm>
            <a:off x="0" y="1939312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OF JESUS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7F84B9-AB16-5A92-1B06-1221F4508B6D}"/>
              </a:ext>
            </a:extLst>
          </p:cNvPr>
          <p:cNvSpPr txBox="1"/>
          <p:nvPr/>
        </p:nvSpPr>
        <p:spPr>
          <a:xfrm>
            <a:off x="0" y="524271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Bookman Old Style" panose="02050604050505020204" pitchFamily="18" charset="0"/>
              </a:rPr>
              <a:t>Simon Called Zelotes</a:t>
            </a:r>
          </a:p>
        </p:txBody>
      </p:sp>
    </p:spTree>
    <p:extLst>
      <p:ext uri="{BB962C8B-B14F-4D97-AF65-F5344CB8AC3E}">
        <p14:creationId xmlns:p14="http://schemas.microsoft.com/office/powerpoint/2010/main" val="3946879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BD15E7-3EC1-48B4-0666-F70B9A959C91}"/>
              </a:ext>
            </a:extLst>
          </p:cNvPr>
          <p:cNvSpPr txBox="1"/>
          <p:nvPr/>
        </p:nvSpPr>
        <p:spPr>
          <a:xfrm>
            <a:off x="0" y="239669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Bookman Old Style" panose="02050604050505020204" pitchFamily="18" charset="0"/>
              </a:rPr>
              <a:t>Zeal Is Directed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Bookman Old Style" panose="02050604050505020204" pitchFamily="18" charset="0"/>
              </a:rPr>
              <a:t>In The Right Place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D3A924-2E79-00BD-10F5-82CC5205F168}"/>
              </a:ext>
            </a:extLst>
          </p:cNvPr>
          <p:cNvSpPr txBox="1"/>
          <p:nvPr/>
        </p:nvSpPr>
        <p:spPr>
          <a:xfrm>
            <a:off x="0" y="508631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THE PERFECTION OF ZEAL</a:t>
            </a:r>
          </a:p>
        </p:txBody>
      </p:sp>
    </p:spTree>
    <p:extLst>
      <p:ext uri="{BB962C8B-B14F-4D97-AF65-F5344CB8AC3E}">
        <p14:creationId xmlns:p14="http://schemas.microsoft.com/office/powerpoint/2010/main" val="2772725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BD15E7-3EC1-48B4-0666-F70B9A959C91}"/>
              </a:ext>
            </a:extLst>
          </p:cNvPr>
          <p:cNvSpPr txBox="1"/>
          <p:nvPr/>
        </p:nvSpPr>
        <p:spPr>
          <a:xfrm>
            <a:off x="0" y="239669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Bookman Old Style" panose="02050604050505020204" pitchFamily="18" charset="0"/>
              </a:rPr>
              <a:t>Zeal Is Tempered With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Bookman Old Style" panose="02050604050505020204" pitchFamily="18" charset="0"/>
              </a:rPr>
              <a:t>Knowledge </a:t>
            </a:r>
            <a:r>
              <a:rPr lang="en-US" sz="4800">
                <a:solidFill>
                  <a:schemeClr val="bg1"/>
                </a:solidFill>
                <a:latin typeface="Bookman Old Style" panose="02050604050505020204" pitchFamily="18" charset="0"/>
              </a:rPr>
              <a:t>And Wisdom</a:t>
            </a:r>
            <a:endParaRPr lang="en-US" sz="4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D3A924-2E79-00BD-10F5-82CC5205F168}"/>
              </a:ext>
            </a:extLst>
          </p:cNvPr>
          <p:cNvSpPr txBox="1"/>
          <p:nvPr/>
        </p:nvSpPr>
        <p:spPr>
          <a:xfrm>
            <a:off x="0" y="508631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THE PERFECTION OF ZEAL</a:t>
            </a:r>
          </a:p>
        </p:txBody>
      </p:sp>
    </p:spTree>
    <p:extLst>
      <p:ext uri="{BB962C8B-B14F-4D97-AF65-F5344CB8AC3E}">
        <p14:creationId xmlns:p14="http://schemas.microsoft.com/office/powerpoint/2010/main" val="1152288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ownload God, Jesus, Apostles. Royalty-Free Stock Illustration Image -  Pixabay">
            <a:extLst>
              <a:ext uri="{FF2B5EF4-FFF2-40B4-BE49-F238E27FC236}">
                <a16:creationId xmlns:a16="http://schemas.microsoft.com/office/drawing/2014/main" id="{E4604649-F3F0-FBBD-5C47-B02215CB29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1B115ED-8F4A-5B6D-04D8-22C80E7829A1}"/>
              </a:ext>
            </a:extLst>
          </p:cNvPr>
          <p:cNvSpPr txBox="1"/>
          <p:nvPr/>
        </p:nvSpPr>
        <p:spPr>
          <a:xfrm>
            <a:off x="0" y="1120675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THE</a:t>
            </a:r>
          </a:p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T W E L V E  D I S C I P L E 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A468AF-CCE6-3B16-E325-FFE8A447FB7A}"/>
              </a:ext>
            </a:extLst>
          </p:cNvPr>
          <p:cNvSpPr txBox="1"/>
          <p:nvPr/>
        </p:nvSpPr>
        <p:spPr>
          <a:xfrm>
            <a:off x="0" y="250567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OF JESUS</a:t>
            </a:r>
          </a:p>
        </p:txBody>
      </p:sp>
    </p:spTree>
    <p:extLst>
      <p:ext uri="{BB962C8B-B14F-4D97-AF65-F5344CB8AC3E}">
        <p14:creationId xmlns:p14="http://schemas.microsoft.com/office/powerpoint/2010/main" val="2018263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BD15E7-3EC1-48B4-0666-F70B9A959C91}"/>
              </a:ext>
            </a:extLst>
          </p:cNvPr>
          <p:cNvSpPr txBox="1"/>
          <p:nvPr/>
        </p:nvSpPr>
        <p:spPr>
          <a:xfrm>
            <a:off x="0" y="335824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THE TWELVE DISCIPLES OF JESUS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4F72EE-4CB3-D9F0-D839-C099FCD2835D}"/>
              </a:ext>
            </a:extLst>
          </p:cNvPr>
          <p:cNvSpPr txBox="1"/>
          <p:nvPr/>
        </p:nvSpPr>
        <p:spPr>
          <a:xfrm>
            <a:off x="639247" y="1722698"/>
            <a:ext cx="57101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/>
                </a:solidFill>
              </a:rPr>
              <a:t>Simon (</a:t>
            </a:r>
            <a:r>
              <a:rPr lang="en-US" sz="3600" i="1" dirty="0">
                <a:solidFill>
                  <a:schemeClr val="bg1"/>
                </a:solidFill>
              </a:rPr>
              <a:t>Peter</a:t>
            </a:r>
            <a:r>
              <a:rPr lang="en-US" sz="3600" dirty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/>
                </a:solidFill>
              </a:rPr>
              <a:t>Andrew</a:t>
            </a: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/>
                </a:solidFill>
              </a:rPr>
              <a:t>James (</a:t>
            </a:r>
            <a:r>
              <a:rPr lang="en-US" sz="3600" i="1" dirty="0">
                <a:solidFill>
                  <a:schemeClr val="bg1"/>
                </a:solidFill>
              </a:rPr>
              <a:t>the brother of John</a:t>
            </a:r>
            <a:r>
              <a:rPr lang="en-US" sz="3600" dirty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buFontTx/>
              <a:buAutoNum type="arabicPeriod"/>
            </a:pPr>
            <a:r>
              <a:rPr lang="en-US" sz="3600" dirty="0">
                <a:solidFill>
                  <a:schemeClr val="bg1"/>
                </a:solidFill>
              </a:rPr>
              <a:t>John</a:t>
            </a: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/>
                </a:solidFill>
              </a:rPr>
              <a:t>Philip</a:t>
            </a: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/>
                </a:solidFill>
              </a:rPr>
              <a:t>Bartholomew (</a:t>
            </a:r>
            <a:r>
              <a:rPr lang="en-US" sz="3600" i="1" dirty="0">
                <a:solidFill>
                  <a:schemeClr val="bg1"/>
                </a:solidFill>
              </a:rPr>
              <a:t>Nathaniel</a:t>
            </a:r>
            <a:r>
              <a:rPr lang="en-US" sz="3600" dirty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/>
                </a:solidFill>
              </a:rPr>
              <a:t>Matthew (</a:t>
            </a:r>
            <a:r>
              <a:rPr lang="en-US" sz="3600" i="1" dirty="0">
                <a:solidFill>
                  <a:schemeClr val="bg1"/>
                </a:solidFill>
              </a:rPr>
              <a:t>Levi</a:t>
            </a:r>
            <a:r>
              <a:rPr lang="en-US" sz="3600" dirty="0">
                <a:solidFill>
                  <a:schemeClr val="bg1"/>
                </a:solidFill>
              </a:rPr>
              <a:t>)</a:t>
            </a:r>
          </a:p>
          <a:p>
            <a:endParaRPr lang="en-US" sz="32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6AB2E6-D843-ACA4-3456-077BC911B0D5}"/>
              </a:ext>
            </a:extLst>
          </p:cNvPr>
          <p:cNvSpPr txBox="1"/>
          <p:nvPr/>
        </p:nvSpPr>
        <p:spPr>
          <a:xfrm>
            <a:off x="6481864" y="1722698"/>
            <a:ext cx="571013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8. Thomas (</a:t>
            </a:r>
            <a:r>
              <a:rPr lang="en-US" sz="3600" i="1" dirty="0">
                <a:solidFill>
                  <a:schemeClr val="bg1"/>
                </a:solidFill>
              </a:rPr>
              <a:t>Didymus</a:t>
            </a:r>
            <a:r>
              <a:rPr lang="en-US" sz="3600" dirty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buAutoNum type="arabicPeriod" startAt="9"/>
            </a:pPr>
            <a:r>
              <a:rPr lang="en-US" sz="3600" dirty="0">
                <a:solidFill>
                  <a:schemeClr val="bg1"/>
                </a:solidFill>
              </a:rPr>
              <a:t>James (</a:t>
            </a:r>
            <a:r>
              <a:rPr lang="en-US" sz="3600" i="1" dirty="0">
                <a:solidFill>
                  <a:schemeClr val="bg1"/>
                </a:solidFill>
              </a:rPr>
              <a:t>the son of Alphaeus; also known as James the less</a:t>
            </a:r>
            <a:r>
              <a:rPr lang="en-US" sz="3600" dirty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buAutoNum type="arabicPeriod" startAt="10"/>
            </a:pPr>
            <a:r>
              <a:rPr lang="en-US" sz="3600" b="1" dirty="0">
                <a:solidFill>
                  <a:srgbClr val="FFC000"/>
                </a:solidFill>
              </a:rPr>
              <a:t>Simon (</a:t>
            </a:r>
            <a:r>
              <a:rPr lang="en-US" sz="3600" b="1" i="1" dirty="0">
                <a:solidFill>
                  <a:srgbClr val="FFC000"/>
                </a:solidFill>
              </a:rPr>
              <a:t>called Zelotes</a:t>
            </a:r>
            <a:r>
              <a:rPr lang="en-US" sz="3600" b="1" dirty="0">
                <a:solidFill>
                  <a:srgbClr val="FFC000"/>
                </a:solidFill>
              </a:rPr>
              <a:t>)</a:t>
            </a:r>
          </a:p>
          <a:p>
            <a:pPr marL="514350" indent="-514350">
              <a:buAutoNum type="arabicPeriod" startAt="10"/>
            </a:pPr>
            <a:r>
              <a:rPr lang="en-US" sz="3600" dirty="0">
                <a:solidFill>
                  <a:schemeClr val="bg1"/>
                </a:solidFill>
              </a:rPr>
              <a:t>Judas (</a:t>
            </a:r>
            <a:r>
              <a:rPr lang="en-US" sz="3600" i="1" dirty="0">
                <a:solidFill>
                  <a:schemeClr val="bg1"/>
                </a:solidFill>
              </a:rPr>
              <a:t>Thaddaeus</a:t>
            </a:r>
            <a:r>
              <a:rPr lang="en-US" sz="3600" dirty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buAutoNum type="arabicPeriod" startAt="10"/>
            </a:pPr>
            <a:r>
              <a:rPr lang="en-US" sz="3600" dirty="0">
                <a:solidFill>
                  <a:schemeClr val="bg1"/>
                </a:solidFill>
              </a:rPr>
              <a:t>Judas Iscariot</a:t>
            </a:r>
          </a:p>
          <a:p>
            <a:endParaRPr lang="en-US" sz="32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2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BD15E7-3EC1-48B4-0666-F70B9A959C91}"/>
              </a:ext>
            </a:extLst>
          </p:cNvPr>
          <p:cNvSpPr txBox="1"/>
          <p:nvPr/>
        </p:nvSpPr>
        <p:spPr>
          <a:xfrm>
            <a:off x="0" y="25980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Bookman Old Style" panose="02050604050505020204" pitchFamily="18" charset="0"/>
              </a:rPr>
              <a:t>THE PLACE OF ZEAL</a:t>
            </a:r>
          </a:p>
        </p:txBody>
      </p:sp>
    </p:spTree>
    <p:extLst>
      <p:ext uri="{BB962C8B-B14F-4D97-AF65-F5344CB8AC3E}">
        <p14:creationId xmlns:p14="http://schemas.microsoft.com/office/powerpoint/2010/main" val="2632537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BD15E7-3EC1-48B4-0666-F70B9A959C91}"/>
              </a:ext>
            </a:extLst>
          </p:cNvPr>
          <p:cNvSpPr txBox="1"/>
          <p:nvPr/>
        </p:nvSpPr>
        <p:spPr>
          <a:xfrm>
            <a:off x="0" y="239669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Bookman Old Style" panose="02050604050505020204" pitchFamily="18" charset="0"/>
              </a:rPr>
              <a:t>He Brought Enthusiasm 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Bookman Old Style" panose="02050604050505020204" pitchFamily="18" charset="0"/>
              </a:rPr>
              <a:t>To Their Purpose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D3A924-2E79-00BD-10F5-82CC5205F168}"/>
              </a:ext>
            </a:extLst>
          </p:cNvPr>
          <p:cNvSpPr txBox="1"/>
          <p:nvPr/>
        </p:nvSpPr>
        <p:spPr>
          <a:xfrm>
            <a:off x="0" y="508631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THE PLACE OF ZEAL</a:t>
            </a:r>
          </a:p>
        </p:txBody>
      </p:sp>
    </p:spTree>
    <p:extLst>
      <p:ext uri="{BB962C8B-B14F-4D97-AF65-F5344CB8AC3E}">
        <p14:creationId xmlns:p14="http://schemas.microsoft.com/office/powerpoint/2010/main" val="3480921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BD15E7-3EC1-48B4-0666-F70B9A959C91}"/>
              </a:ext>
            </a:extLst>
          </p:cNvPr>
          <p:cNvSpPr txBox="1"/>
          <p:nvPr/>
        </p:nvSpPr>
        <p:spPr>
          <a:xfrm>
            <a:off x="0" y="25980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Bookman Old Style" panose="02050604050505020204" pitchFamily="18" charset="0"/>
              </a:rPr>
              <a:t>THE PRODUCT OF ZEAL</a:t>
            </a:r>
          </a:p>
        </p:txBody>
      </p:sp>
    </p:spTree>
    <p:extLst>
      <p:ext uri="{BB962C8B-B14F-4D97-AF65-F5344CB8AC3E}">
        <p14:creationId xmlns:p14="http://schemas.microsoft.com/office/powerpoint/2010/main" val="1101397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BD15E7-3EC1-48B4-0666-F70B9A959C91}"/>
              </a:ext>
            </a:extLst>
          </p:cNvPr>
          <p:cNvSpPr txBox="1"/>
          <p:nvPr/>
        </p:nvSpPr>
        <p:spPr>
          <a:xfrm>
            <a:off x="0" y="2598003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Bookman Old Style" panose="02050604050505020204" pitchFamily="18" charset="0"/>
              </a:rPr>
              <a:t>Provokes Others 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Bookman Old Style" panose="02050604050505020204" pitchFamily="18" charset="0"/>
              </a:rPr>
              <a:t>To Do Right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D3A924-2E79-00BD-10F5-82CC5205F168}"/>
              </a:ext>
            </a:extLst>
          </p:cNvPr>
          <p:cNvSpPr txBox="1"/>
          <p:nvPr/>
        </p:nvSpPr>
        <p:spPr>
          <a:xfrm>
            <a:off x="0" y="508631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THE PRODUCT OF ZEAL</a:t>
            </a:r>
          </a:p>
        </p:txBody>
      </p:sp>
    </p:spTree>
    <p:extLst>
      <p:ext uri="{BB962C8B-B14F-4D97-AF65-F5344CB8AC3E}">
        <p14:creationId xmlns:p14="http://schemas.microsoft.com/office/powerpoint/2010/main" val="2997447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BD15E7-3EC1-48B4-0666-F70B9A959C91}"/>
              </a:ext>
            </a:extLst>
          </p:cNvPr>
          <p:cNvSpPr txBox="1"/>
          <p:nvPr/>
        </p:nvSpPr>
        <p:spPr>
          <a:xfrm>
            <a:off x="0" y="25980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Bookman Old Style" panose="02050604050505020204" pitchFamily="18" charset="0"/>
              </a:rPr>
              <a:t>THE PROTECTION OF ZEAL</a:t>
            </a:r>
          </a:p>
        </p:txBody>
      </p:sp>
    </p:spTree>
    <p:extLst>
      <p:ext uri="{BB962C8B-B14F-4D97-AF65-F5344CB8AC3E}">
        <p14:creationId xmlns:p14="http://schemas.microsoft.com/office/powerpoint/2010/main" val="2064290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BD15E7-3EC1-48B4-0666-F70B9A959C91}"/>
              </a:ext>
            </a:extLst>
          </p:cNvPr>
          <p:cNvSpPr txBox="1"/>
          <p:nvPr/>
        </p:nvSpPr>
        <p:spPr>
          <a:xfrm>
            <a:off x="0" y="2396698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Bookman Old Style" panose="02050604050505020204" pitchFamily="18" charset="0"/>
              </a:rPr>
              <a:t>People Can Hinder You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D3A924-2E79-00BD-10F5-82CC5205F168}"/>
              </a:ext>
            </a:extLst>
          </p:cNvPr>
          <p:cNvSpPr txBox="1"/>
          <p:nvPr/>
        </p:nvSpPr>
        <p:spPr>
          <a:xfrm>
            <a:off x="0" y="508631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THE PROTECTION OF ZEAL</a:t>
            </a:r>
          </a:p>
        </p:txBody>
      </p:sp>
    </p:spTree>
    <p:extLst>
      <p:ext uri="{BB962C8B-B14F-4D97-AF65-F5344CB8AC3E}">
        <p14:creationId xmlns:p14="http://schemas.microsoft.com/office/powerpoint/2010/main" val="331580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BD15E7-3EC1-48B4-0666-F70B9A959C91}"/>
              </a:ext>
            </a:extLst>
          </p:cNvPr>
          <p:cNvSpPr txBox="1"/>
          <p:nvPr/>
        </p:nvSpPr>
        <p:spPr>
          <a:xfrm>
            <a:off x="0" y="259800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Bookman Old Style" panose="02050604050505020204" pitchFamily="18" charset="0"/>
              </a:rPr>
              <a:t>THE PERFECTION OF ZEAL</a:t>
            </a:r>
          </a:p>
        </p:txBody>
      </p:sp>
    </p:spTree>
    <p:extLst>
      <p:ext uri="{BB962C8B-B14F-4D97-AF65-F5344CB8AC3E}">
        <p14:creationId xmlns:p14="http://schemas.microsoft.com/office/powerpoint/2010/main" val="4294561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</TotalTime>
  <Words>162</Words>
  <Application>Microsoft Office PowerPoint</Application>
  <PresentationFormat>Widescreen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Bookman Old Style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Traxler</dc:creator>
  <cp:lastModifiedBy>Danny Traxler</cp:lastModifiedBy>
  <cp:revision>11</cp:revision>
  <dcterms:created xsi:type="dcterms:W3CDTF">2024-04-03T20:35:16Z</dcterms:created>
  <dcterms:modified xsi:type="dcterms:W3CDTF">2024-06-12T17:50:27Z</dcterms:modified>
</cp:coreProperties>
</file>